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6"/>
  </p:notesMasterIdLst>
  <p:handoutMasterIdLst>
    <p:handoutMasterId r:id="rId37"/>
  </p:handoutMasterIdLst>
  <p:sldIdLst>
    <p:sldId id="934" r:id="rId2"/>
    <p:sldId id="947" r:id="rId3"/>
    <p:sldId id="956" r:id="rId4"/>
    <p:sldId id="949" r:id="rId5"/>
    <p:sldId id="928" r:id="rId6"/>
    <p:sldId id="950" r:id="rId7"/>
    <p:sldId id="958" r:id="rId8"/>
    <p:sldId id="951" r:id="rId9"/>
    <p:sldId id="959" r:id="rId10"/>
    <p:sldId id="961" r:id="rId11"/>
    <p:sldId id="948" r:id="rId12"/>
    <p:sldId id="960" r:id="rId13"/>
    <p:sldId id="952" r:id="rId14"/>
    <p:sldId id="921" r:id="rId15"/>
    <p:sldId id="919" r:id="rId16"/>
    <p:sldId id="962" r:id="rId17"/>
    <p:sldId id="971" r:id="rId18"/>
    <p:sldId id="963" r:id="rId19"/>
    <p:sldId id="972" r:id="rId20"/>
    <p:sldId id="964" r:id="rId21"/>
    <p:sldId id="970" r:id="rId22"/>
    <p:sldId id="942" r:id="rId23"/>
    <p:sldId id="941" r:id="rId24"/>
    <p:sldId id="940" r:id="rId25"/>
    <p:sldId id="939" r:id="rId26"/>
    <p:sldId id="936" r:id="rId27"/>
    <p:sldId id="937" r:id="rId28"/>
    <p:sldId id="938" r:id="rId29"/>
    <p:sldId id="965" r:id="rId30"/>
    <p:sldId id="966" r:id="rId31"/>
    <p:sldId id="886" r:id="rId32"/>
    <p:sldId id="973" r:id="rId33"/>
    <p:sldId id="969" r:id="rId34"/>
    <p:sldId id="96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0">
          <p15:clr>
            <a:srgbClr val="A4A3A4"/>
          </p15:clr>
        </p15:guide>
        <p15:guide id="2" pos="1932">
          <p15:clr>
            <a:srgbClr val="A4A3A4"/>
          </p15:clr>
        </p15:guide>
        <p15:guide id="3" pos="36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B82C"/>
    <a:srgbClr val="EB481B"/>
    <a:srgbClr val="C0504D"/>
    <a:srgbClr val="B9120B"/>
    <a:srgbClr val="604031"/>
    <a:srgbClr val="F145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56" autoAdjust="0"/>
    <p:restoredTop sz="63255" autoAdjust="0"/>
  </p:normalViewPr>
  <p:slideViewPr>
    <p:cSldViewPr snapToGrid="0">
      <p:cViewPr varScale="1">
        <p:scale>
          <a:sx n="50" d="100"/>
          <a:sy n="50" d="100"/>
        </p:scale>
        <p:origin x="1698" y="54"/>
      </p:cViewPr>
      <p:guideLst>
        <p:guide orient="horz" pos="1910"/>
        <p:guide pos="1932"/>
        <p:guide pos="3671"/>
      </p:guideLst>
    </p:cSldViewPr>
  </p:slideViewPr>
  <p:outlineViewPr>
    <p:cViewPr>
      <p:scale>
        <a:sx n="33" d="100"/>
        <a:sy n="33" d="100"/>
      </p:scale>
      <p:origin x="0" y="4216"/>
    </p:cViewPr>
  </p:outlineViewPr>
  <p:notesTextViewPr>
    <p:cViewPr>
      <p:scale>
        <a:sx n="100" d="100"/>
        <a:sy n="100" d="100"/>
      </p:scale>
      <p:origin x="0" y="0"/>
    </p:cViewPr>
  </p:notesTextViewPr>
  <p:sorterViewPr>
    <p:cViewPr>
      <p:scale>
        <a:sx n="150" d="100"/>
        <a:sy n="150" d="100"/>
      </p:scale>
      <p:origin x="0" y="3904"/>
    </p:cViewPr>
  </p:sorterViewPr>
  <p:notesViewPr>
    <p:cSldViewPr snapToGrid="0" snapToObjects="1">
      <p:cViewPr varScale="1">
        <p:scale>
          <a:sx n="108" d="100"/>
          <a:sy n="108" d="100"/>
        </p:scale>
        <p:origin x="-493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434144595561925E-2"/>
          <c:y val="1.5410403245048918E-2"/>
          <c:w val="0.92509875884158554"/>
          <c:h val="0.78118831096817132"/>
        </c:manualLayout>
      </c:layout>
      <c:barChart>
        <c:barDir val="col"/>
        <c:grouping val="clustered"/>
        <c:varyColors val="0"/>
        <c:ser>
          <c:idx val="0"/>
          <c:order val="0"/>
          <c:invertIfNegative val="0"/>
          <c:cat>
            <c:strRef>
              <c:f>Sheet1!$A$10:$A$28</c:f>
              <c:strCache>
                <c:ptCount val="19"/>
                <c:pt idx="0">
                  <c:v>Washington DC</c:v>
                </c:pt>
                <c:pt idx="1">
                  <c:v>New York</c:v>
                </c:pt>
                <c:pt idx="2">
                  <c:v>New England</c:v>
                </c:pt>
                <c:pt idx="3">
                  <c:v>Southeast</c:v>
                </c:pt>
                <c:pt idx="4">
                  <c:v>Music City</c:v>
                </c:pt>
                <c:pt idx="5">
                  <c:v>NOLA</c:v>
                </c:pt>
                <c:pt idx="6">
                  <c:v>Florida</c:v>
                </c:pt>
                <c:pt idx="7">
                  <c:v>Chicago</c:v>
                </c:pt>
                <c:pt idx="8">
                  <c:v>Heartland</c:v>
                </c:pt>
                <c:pt idx="9">
                  <c:v>Minnesota</c:v>
                </c:pt>
                <c:pt idx="10">
                  <c:v>Texoma</c:v>
                </c:pt>
                <c:pt idx="11">
                  <c:v>Rockey Mountain</c:v>
                </c:pt>
                <c:pt idx="12">
                  <c:v>Pacific Northwest</c:v>
                </c:pt>
                <c:pt idx="13">
                  <c:v>Portland</c:v>
                </c:pt>
                <c:pt idx="14">
                  <c:v>Northern California</c:v>
                </c:pt>
                <c:pt idx="15">
                  <c:v>Southern California</c:v>
                </c:pt>
                <c:pt idx="16">
                  <c:v>Hawaii</c:v>
                </c:pt>
                <c:pt idx="17">
                  <c:v>Anchorage</c:v>
                </c:pt>
                <c:pt idx="18">
                  <c:v>Great Lakes</c:v>
                </c:pt>
              </c:strCache>
            </c:strRef>
          </c:cat>
          <c:val>
            <c:numRef>
              <c:f>Sheet1!$B$10:$B$28</c:f>
              <c:numCache>
                <c:formatCode>General</c:formatCode>
                <c:ptCount val="19"/>
                <c:pt idx="0">
                  <c:v>968</c:v>
                </c:pt>
                <c:pt idx="1">
                  <c:v>1560</c:v>
                </c:pt>
                <c:pt idx="2">
                  <c:v>237</c:v>
                </c:pt>
                <c:pt idx="3">
                  <c:v>164</c:v>
                </c:pt>
                <c:pt idx="4">
                  <c:v>108</c:v>
                </c:pt>
                <c:pt idx="5">
                  <c:v>130</c:v>
                </c:pt>
                <c:pt idx="6">
                  <c:v>184</c:v>
                </c:pt>
                <c:pt idx="7">
                  <c:v>913</c:v>
                </c:pt>
                <c:pt idx="8">
                  <c:v>458</c:v>
                </c:pt>
                <c:pt idx="9">
                  <c:v>356</c:v>
                </c:pt>
                <c:pt idx="10">
                  <c:v>577</c:v>
                </c:pt>
                <c:pt idx="11">
                  <c:v>698</c:v>
                </c:pt>
                <c:pt idx="12">
                  <c:v>415</c:v>
                </c:pt>
                <c:pt idx="13">
                  <c:v>425</c:v>
                </c:pt>
                <c:pt idx="14">
                  <c:v>2976</c:v>
                </c:pt>
                <c:pt idx="15">
                  <c:v>716</c:v>
                </c:pt>
                <c:pt idx="16">
                  <c:v>568</c:v>
                </c:pt>
                <c:pt idx="17">
                  <c:v>33</c:v>
                </c:pt>
                <c:pt idx="18">
                  <c:v>140</c:v>
                </c:pt>
              </c:numCache>
            </c:numRef>
          </c:val>
        </c:ser>
        <c:dLbls>
          <c:showLegendKey val="0"/>
          <c:showVal val="0"/>
          <c:showCatName val="0"/>
          <c:showSerName val="0"/>
          <c:showPercent val="0"/>
          <c:showBubbleSize val="0"/>
        </c:dLbls>
        <c:gapWidth val="100"/>
        <c:axId val="367116808"/>
        <c:axId val="367813184"/>
      </c:barChart>
      <c:catAx>
        <c:axId val="367116808"/>
        <c:scaling>
          <c:orientation val="minMax"/>
        </c:scaling>
        <c:delete val="0"/>
        <c:axPos val="b"/>
        <c:numFmt formatCode="General" sourceLinked="0"/>
        <c:majorTickMark val="out"/>
        <c:minorTickMark val="none"/>
        <c:tickLblPos val="nextTo"/>
        <c:txPr>
          <a:bodyPr/>
          <a:lstStyle/>
          <a:p>
            <a:pPr>
              <a:defRPr sz="1400" baseline="0"/>
            </a:pPr>
            <a:endParaRPr lang="en-US"/>
          </a:p>
        </c:txPr>
        <c:crossAx val="367813184"/>
        <c:crosses val="autoZero"/>
        <c:auto val="1"/>
        <c:lblAlgn val="ctr"/>
        <c:lblOffset val="100"/>
        <c:noMultiLvlLbl val="0"/>
      </c:catAx>
      <c:valAx>
        <c:axId val="367813184"/>
        <c:scaling>
          <c:orientation val="minMax"/>
        </c:scaling>
        <c:delete val="0"/>
        <c:axPos val="l"/>
        <c:numFmt formatCode="General" sourceLinked="1"/>
        <c:majorTickMark val="out"/>
        <c:minorTickMark val="none"/>
        <c:tickLblPos val="nextTo"/>
        <c:txPr>
          <a:bodyPr/>
          <a:lstStyle/>
          <a:p>
            <a:pPr>
              <a:defRPr sz="1400" baseline="0"/>
            </a:pPr>
            <a:endParaRPr lang="en-US"/>
          </a:p>
        </c:txPr>
        <c:crossAx val="367116808"/>
        <c:crosses val="autoZero"/>
        <c:crossBetween val="between"/>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g"/></Relationships>
</file>

<file path=ppt/diagrams/_rels/data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7ECD7-3988-48C1-8CF4-4A4412C21198}" type="doc">
      <dgm:prSet loTypeId="urn:microsoft.com/office/officeart/2005/8/layout/vList3" loCatId="picture" qsTypeId="urn:microsoft.com/office/officeart/2005/8/quickstyle/simple3" qsCatId="simple" csTypeId="urn:microsoft.com/office/officeart/2005/8/colors/accent1_2" csCatId="accent1" phldr="1"/>
      <dgm:spPr/>
      <dgm:t>
        <a:bodyPr/>
        <a:lstStyle/>
        <a:p>
          <a:endParaRPr lang="en-US"/>
        </a:p>
      </dgm:t>
    </dgm:pt>
    <dgm:pt modelId="{0DAE2F88-6100-4A32-8AC1-B6DC56BF6608}">
      <dgm:prSet phldrT="[Text]"/>
      <dgm:spPr/>
      <dgm:t>
        <a:bodyPr/>
        <a:lstStyle/>
        <a:p>
          <a:r>
            <a:rPr lang="en-US" dirty="0" smtClean="0"/>
            <a:t>JETAA International</a:t>
          </a:r>
          <a:endParaRPr lang="en-US" dirty="0"/>
        </a:p>
      </dgm:t>
    </dgm:pt>
    <dgm:pt modelId="{F81C995D-FA23-4D5D-93A0-7685467E7960}" type="parTrans" cxnId="{92592CF5-28A7-4FAF-B2EE-9A07D7D9A81C}">
      <dgm:prSet/>
      <dgm:spPr/>
      <dgm:t>
        <a:bodyPr/>
        <a:lstStyle/>
        <a:p>
          <a:endParaRPr lang="en-US"/>
        </a:p>
      </dgm:t>
    </dgm:pt>
    <dgm:pt modelId="{C51A2F51-8448-456F-A5D8-FC91680498E1}" type="sibTrans" cxnId="{92592CF5-28A7-4FAF-B2EE-9A07D7D9A81C}">
      <dgm:prSet/>
      <dgm:spPr/>
      <dgm:t>
        <a:bodyPr/>
        <a:lstStyle/>
        <a:p>
          <a:endParaRPr lang="en-US"/>
        </a:p>
      </dgm:t>
    </dgm:pt>
    <dgm:pt modelId="{2C2E3F67-9AE8-4C97-A9CE-C373E414C4FC}">
      <dgm:prSet phldrT="[Text]"/>
      <dgm:spPr/>
      <dgm:t>
        <a:bodyPr/>
        <a:lstStyle/>
        <a:p>
          <a:r>
            <a:rPr lang="en-US" dirty="0" smtClean="0"/>
            <a:t>JETAA USA</a:t>
          </a:r>
          <a:endParaRPr lang="en-US" dirty="0"/>
        </a:p>
      </dgm:t>
    </dgm:pt>
    <dgm:pt modelId="{4FC45513-99A6-4CBA-ADA6-2B3E30D79C00}" type="parTrans" cxnId="{3827CAA7-25ED-48B1-828D-641897319198}">
      <dgm:prSet/>
      <dgm:spPr/>
      <dgm:t>
        <a:bodyPr/>
        <a:lstStyle/>
        <a:p>
          <a:endParaRPr lang="en-US"/>
        </a:p>
      </dgm:t>
    </dgm:pt>
    <dgm:pt modelId="{0417ABDC-7C32-495B-A15F-F797716D1965}" type="sibTrans" cxnId="{3827CAA7-25ED-48B1-828D-641897319198}">
      <dgm:prSet/>
      <dgm:spPr/>
      <dgm:t>
        <a:bodyPr/>
        <a:lstStyle/>
        <a:p>
          <a:endParaRPr lang="en-US"/>
        </a:p>
      </dgm:t>
    </dgm:pt>
    <dgm:pt modelId="{0A1D9D5A-DC21-4A50-B689-3A0143688FD2}">
      <dgm:prSet/>
      <dgm:spPr/>
      <dgm:t>
        <a:bodyPr/>
        <a:lstStyle/>
        <a:p>
          <a:r>
            <a:rPr lang="en-US" dirty="0" smtClean="0"/>
            <a:t>US JETAA</a:t>
          </a:r>
          <a:endParaRPr lang="en-US" dirty="0"/>
        </a:p>
      </dgm:t>
    </dgm:pt>
    <dgm:pt modelId="{CAEB33F5-20EC-4CB8-92AE-505FEE2B9DDF}" type="parTrans" cxnId="{9A99230E-503A-4A5B-9DE5-92EC0866BA11}">
      <dgm:prSet/>
      <dgm:spPr/>
      <dgm:t>
        <a:bodyPr/>
        <a:lstStyle/>
        <a:p>
          <a:endParaRPr lang="en-US"/>
        </a:p>
      </dgm:t>
    </dgm:pt>
    <dgm:pt modelId="{280A5BA7-D500-4572-BE16-EB46DF94D923}" type="sibTrans" cxnId="{9A99230E-503A-4A5B-9DE5-92EC0866BA11}">
      <dgm:prSet/>
      <dgm:spPr/>
      <dgm:t>
        <a:bodyPr/>
        <a:lstStyle/>
        <a:p>
          <a:endParaRPr lang="en-US"/>
        </a:p>
      </dgm:t>
    </dgm:pt>
    <dgm:pt modelId="{6E6DF9BA-AFD7-49AB-B6E6-AC86B11BDB05}" type="pres">
      <dgm:prSet presAssocID="{D127ECD7-3988-48C1-8CF4-4A4412C21198}" presName="linearFlow" presStyleCnt="0">
        <dgm:presLayoutVars>
          <dgm:dir/>
          <dgm:resizeHandles val="exact"/>
        </dgm:presLayoutVars>
      </dgm:prSet>
      <dgm:spPr/>
      <dgm:t>
        <a:bodyPr/>
        <a:lstStyle/>
        <a:p>
          <a:endParaRPr lang="en-US"/>
        </a:p>
      </dgm:t>
    </dgm:pt>
    <dgm:pt modelId="{5BAB746D-6786-454C-87EE-DEAA2CF563DF}" type="pres">
      <dgm:prSet presAssocID="{2C2E3F67-9AE8-4C97-A9CE-C373E414C4FC}" presName="composite" presStyleCnt="0"/>
      <dgm:spPr/>
    </dgm:pt>
    <dgm:pt modelId="{FBC604E8-8827-44A9-87E6-3502866FBE84}" type="pres">
      <dgm:prSet presAssocID="{2C2E3F67-9AE8-4C97-A9CE-C373E414C4FC}" presName="imgShp"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928" t="10692" r="2253" b="12118"/>
          </a:stretch>
        </a:blipFill>
      </dgm:spPr>
    </dgm:pt>
    <dgm:pt modelId="{E38BE159-99A5-449F-9D7D-13152F31E506}" type="pres">
      <dgm:prSet presAssocID="{2C2E3F67-9AE8-4C97-A9CE-C373E414C4FC}" presName="txShp" presStyleLbl="node1" presStyleIdx="0" presStyleCnt="3">
        <dgm:presLayoutVars>
          <dgm:bulletEnabled val="1"/>
        </dgm:presLayoutVars>
      </dgm:prSet>
      <dgm:spPr/>
      <dgm:t>
        <a:bodyPr/>
        <a:lstStyle/>
        <a:p>
          <a:endParaRPr lang="en-US"/>
        </a:p>
      </dgm:t>
    </dgm:pt>
    <dgm:pt modelId="{BF3C25AD-5D35-4424-9239-D739929E4761}" type="pres">
      <dgm:prSet presAssocID="{0417ABDC-7C32-495B-A15F-F797716D1965}" presName="spacing" presStyleCnt="0"/>
      <dgm:spPr/>
    </dgm:pt>
    <dgm:pt modelId="{DBE764EF-730F-4B44-BD7C-FB92D4412F31}" type="pres">
      <dgm:prSet presAssocID="{0A1D9D5A-DC21-4A50-B689-3A0143688FD2}" presName="composite" presStyleCnt="0"/>
      <dgm:spPr/>
    </dgm:pt>
    <dgm:pt modelId="{A16FC1C7-C707-4A28-85C4-18486D703E63}" type="pres">
      <dgm:prSet presAssocID="{0A1D9D5A-DC21-4A50-B689-3A0143688FD2}" presName="imgShp" presStyleLbl="fgImgPlace1" presStyleIdx="1" presStyleCnt="3"/>
      <dgm:spPr>
        <a:blipFill dpi="0" rotWithShape="1">
          <a:blip xmlns:r="http://schemas.openxmlformats.org/officeDocument/2006/relationships" r:embed="rId2" cstate="email">
            <a:extLst>
              <a:ext uri="{28A0092B-C50C-407E-A947-70E740481C1C}">
                <a14:useLocalDpi xmlns:a14="http://schemas.microsoft.com/office/drawing/2010/main" val="0"/>
              </a:ext>
            </a:extLst>
          </a:blip>
          <a:srcRect/>
          <a:stretch>
            <a:fillRect l="3625" t="12350" r="-2856" b="8520"/>
          </a:stretch>
        </a:blipFill>
      </dgm:spPr>
    </dgm:pt>
    <dgm:pt modelId="{0216DA67-4FE8-4A78-ACA3-6170099ACDBF}" type="pres">
      <dgm:prSet presAssocID="{0A1D9D5A-DC21-4A50-B689-3A0143688FD2}" presName="txShp" presStyleLbl="node1" presStyleIdx="1" presStyleCnt="3">
        <dgm:presLayoutVars>
          <dgm:bulletEnabled val="1"/>
        </dgm:presLayoutVars>
      </dgm:prSet>
      <dgm:spPr/>
      <dgm:t>
        <a:bodyPr/>
        <a:lstStyle/>
        <a:p>
          <a:endParaRPr lang="en-US"/>
        </a:p>
      </dgm:t>
    </dgm:pt>
    <dgm:pt modelId="{84778D2B-1D5E-4329-A221-E29E1DA78BB8}" type="pres">
      <dgm:prSet presAssocID="{280A5BA7-D500-4572-BE16-EB46DF94D923}" presName="spacing" presStyleCnt="0"/>
      <dgm:spPr/>
    </dgm:pt>
    <dgm:pt modelId="{9807A9CB-3B35-41A9-856B-F98F80537B10}" type="pres">
      <dgm:prSet presAssocID="{0DAE2F88-6100-4A32-8AC1-B6DC56BF6608}" presName="composite" presStyleCnt="0"/>
      <dgm:spPr/>
    </dgm:pt>
    <dgm:pt modelId="{87768618-F138-475B-9F64-5B7EEA385D5B}" type="pres">
      <dgm:prSet presAssocID="{0DAE2F88-6100-4A32-8AC1-B6DC56BF6608}" presName="imgShp"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val="0"/>
              </a:ext>
            </a:extLst>
          </a:blip>
          <a:srcRect/>
          <a:stretch>
            <a:fillRect l="-27280" t="-6500" r="-41247" b="-16810"/>
          </a:stretch>
        </a:blipFill>
      </dgm:spPr>
    </dgm:pt>
    <dgm:pt modelId="{CE2DD0FB-6874-41DD-8DB4-11CEEC5EF6E6}" type="pres">
      <dgm:prSet presAssocID="{0DAE2F88-6100-4A32-8AC1-B6DC56BF6608}" presName="txShp" presStyleLbl="node1" presStyleIdx="2" presStyleCnt="3">
        <dgm:presLayoutVars>
          <dgm:bulletEnabled val="1"/>
        </dgm:presLayoutVars>
      </dgm:prSet>
      <dgm:spPr/>
      <dgm:t>
        <a:bodyPr/>
        <a:lstStyle/>
        <a:p>
          <a:endParaRPr lang="en-US"/>
        </a:p>
      </dgm:t>
    </dgm:pt>
  </dgm:ptLst>
  <dgm:cxnLst>
    <dgm:cxn modelId="{76F9D680-D3BF-4404-AF51-53196CBCAFDF}" type="presOf" srcId="{0A1D9D5A-DC21-4A50-B689-3A0143688FD2}" destId="{0216DA67-4FE8-4A78-ACA3-6170099ACDBF}" srcOrd="0" destOrd="0" presId="urn:microsoft.com/office/officeart/2005/8/layout/vList3"/>
    <dgm:cxn modelId="{9A99230E-503A-4A5B-9DE5-92EC0866BA11}" srcId="{D127ECD7-3988-48C1-8CF4-4A4412C21198}" destId="{0A1D9D5A-DC21-4A50-B689-3A0143688FD2}" srcOrd="1" destOrd="0" parTransId="{CAEB33F5-20EC-4CB8-92AE-505FEE2B9DDF}" sibTransId="{280A5BA7-D500-4572-BE16-EB46DF94D923}"/>
    <dgm:cxn modelId="{C39E29A8-BE8D-4105-A206-84A52BC1FC12}" type="presOf" srcId="{2C2E3F67-9AE8-4C97-A9CE-C373E414C4FC}" destId="{E38BE159-99A5-449F-9D7D-13152F31E506}" srcOrd="0" destOrd="0" presId="urn:microsoft.com/office/officeart/2005/8/layout/vList3"/>
    <dgm:cxn modelId="{0F35FA80-A5F5-47D1-B4B1-126064FB8A13}" type="presOf" srcId="{D127ECD7-3988-48C1-8CF4-4A4412C21198}" destId="{6E6DF9BA-AFD7-49AB-B6E6-AC86B11BDB05}" srcOrd="0" destOrd="0" presId="urn:microsoft.com/office/officeart/2005/8/layout/vList3"/>
    <dgm:cxn modelId="{3827CAA7-25ED-48B1-828D-641897319198}" srcId="{D127ECD7-3988-48C1-8CF4-4A4412C21198}" destId="{2C2E3F67-9AE8-4C97-A9CE-C373E414C4FC}" srcOrd="0" destOrd="0" parTransId="{4FC45513-99A6-4CBA-ADA6-2B3E30D79C00}" sibTransId="{0417ABDC-7C32-495B-A15F-F797716D1965}"/>
    <dgm:cxn modelId="{92592CF5-28A7-4FAF-B2EE-9A07D7D9A81C}" srcId="{D127ECD7-3988-48C1-8CF4-4A4412C21198}" destId="{0DAE2F88-6100-4A32-8AC1-B6DC56BF6608}" srcOrd="2" destOrd="0" parTransId="{F81C995D-FA23-4D5D-93A0-7685467E7960}" sibTransId="{C51A2F51-8448-456F-A5D8-FC91680498E1}"/>
    <dgm:cxn modelId="{1E3E6C47-4BAC-4D9F-8576-EFD13FA488B8}" type="presOf" srcId="{0DAE2F88-6100-4A32-8AC1-B6DC56BF6608}" destId="{CE2DD0FB-6874-41DD-8DB4-11CEEC5EF6E6}" srcOrd="0" destOrd="0" presId="urn:microsoft.com/office/officeart/2005/8/layout/vList3"/>
    <dgm:cxn modelId="{CA713466-53B6-42D4-ACCC-467C2F902964}" type="presParOf" srcId="{6E6DF9BA-AFD7-49AB-B6E6-AC86B11BDB05}" destId="{5BAB746D-6786-454C-87EE-DEAA2CF563DF}" srcOrd="0" destOrd="0" presId="urn:microsoft.com/office/officeart/2005/8/layout/vList3"/>
    <dgm:cxn modelId="{417F081C-CFB7-4F6F-B616-C46936C194C2}" type="presParOf" srcId="{5BAB746D-6786-454C-87EE-DEAA2CF563DF}" destId="{FBC604E8-8827-44A9-87E6-3502866FBE84}" srcOrd="0" destOrd="0" presId="urn:microsoft.com/office/officeart/2005/8/layout/vList3"/>
    <dgm:cxn modelId="{CD48F139-B0C1-4CF9-8C82-8E963B245AA1}" type="presParOf" srcId="{5BAB746D-6786-454C-87EE-DEAA2CF563DF}" destId="{E38BE159-99A5-449F-9D7D-13152F31E506}" srcOrd="1" destOrd="0" presId="urn:microsoft.com/office/officeart/2005/8/layout/vList3"/>
    <dgm:cxn modelId="{47D5D0B8-4C56-497D-9468-7FE9C2175CC4}" type="presParOf" srcId="{6E6DF9BA-AFD7-49AB-B6E6-AC86B11BDB05}" destId="{BF3C25AD-5D35-4424-9239-D739929E4761}" srcOrd="1" destOrd="0" presId="urn:microsoft.com/office/officeart/2005/8/layout/vList3"/>
    <dgm:cxn modelId="{0BEA7044-7E75-4D14-B58F-561679FD79DF}" type="presParOf" srcId="{6E6DF9BA-AFD7-49AB-B6E6-AC86B11BDB05}" destId="{DBE764EF-730F-4B44-BD7C-FB92D4412F31}" srcOrd="2" destOrd="0" presId="urn:microsoft.com/office/officeart/2005/8/layout/vList3"/>
    <dgm:cxn modelId="{FF4F182B-FFD4-484A-A5AB-8293E75C4C41}" type="presParOf" srcId="{DBE764EF-730F-4B44-BD7C-FB92D4412F31}" destId="{A16FC1C7-C707-4A28-85C4-18486D703E63}" srcOrd="0" destOrd="0" presId="urn:microsoft.com/office/officeart/2005/8/layout/vList3"/>
    <dgm:cxn modelId="{D463F569-FC75-48A6-B845-62E915F5B335}" type="presParOf" srcId="{DBE764EF-730F-4B44-BD7C-FB92D4412F31}" destId="{0216DA67-4FE8-4A78-ACA3-6170099ACDBF}" srcOrd="1" destOrd="0" presId="urn:microsoft.com/office/officeart/2005/8/layout/vList3"/>
    <dgm:cxn modelId="{CD95ED0E-6421-4D3E-9DEB-7FBBD2D06B89}" type="presParOf" srcId="{6E6DF9BA-AFD7-49AB-B6E6-AC86B11BDB05}" destId="{84778D2B-1D5E-4329-A221-E29E1DA78BB8}" srcOrd="3" destOrd="0" presId="urn:microsoft.com/office/officeart/2005/8/layout/vList3"/>
    <dgm:cxn modelId="{D4E29A43-42ED-4E95-B2AF-EDA46907F90E}" type="presParOf" srcId="{6E6DF9BA-AFD7-49AB-B6E6-AC86B11BDB05}" destId="{9807A9CB-3B35-41A9-856B-F98F80537B10}" srcOrd="4" destOrd="0" presId="urn:microsoft.com/office/officeart/2005/8/layout/vList3"/>
    <dgm:cxn modelId="{29719486-DC62-4E07-918D-DCA13B634C03}" type="presParOf" srcId="{9807A9CB-3B35-41A9-856B-F98F80537B10}" destId="{87768618-F138-475B-9F64-5B7EEA385D5B}" srcOrd="0" destOrd="0" presId="urn:microsoft.com/office/officeart/2005/8/layout/vList3"/>
    <dgm:cxn modelId="{EF7B12F8-178E-4A64-940C-360F1D401C33}" type="presParOf" srcId="{9807A9CB-3B35-41A9-856B-F98F80537B10}" destId="{CE2DD0FB-6874-41DD-8DB4-11CEEC5EF6E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27ECD7-3988-48C1-8CF4-4A4412C21198}" type="doc">
      <dgm:prSet loTypeId="urn:microsoft.com/office/officeart/2008/layout/AlternatingPictureCircles" loCatId="picture" qsTypeId="urn:microsoft.com/office/officeart/2005/8/quickstyle/simple4" qsCatId="simple" csTypeId="urn:microsoft.com/office/officeart/2005/8/colors/accent2_2" csCatId="accent2" phldr="1"/>
      <dgm:spPr/>
      <dgm:t>
        <a:bodyPr/>
        <a:lstStyle/>
        <a:p>
          <a:endParaRPr lang="en-US"/>
        </a:p>
      </dgm:t>
    </dgm:pt>
    <dgm:pt modelId="{0DAE2F88-6100-4A32-8AC1-B6DC56BF6608}">
      <dgm:prSet phldrT="[Text]"/>
      <dgm:spPr/>
      <dgm:t>
        <a:bodyPr/>
        <a:lstStyle/>
        <a:p>
          <a:r>
            <a:rPr lang="en-US" dirty="0" smtClean="0"/>
            <a:t>Ministry of Foreign Affairs</a:t>
          </a:r>
          <a:endParaRPr lang="en-US" dirty="0"/>
        </a:p>
      </dgm:t>
    </dgm:pt>
    <dgm:pt modelId="{F81C995D-FA23-4D5D-93A0-7685467E7960}" type="parTrans" cxnId="{92592CF5-28A7-4FAF-B2EE-9A07D7D9A81C}">
      <dgm:prSet/>
      <dgm:spPr/>
      <dgm:t>
        <a:bodyPr/>
        <a:lstStyle/>
        <a:p>
          <a:endParaRPr lang="en-US"/>
        </a:p>
      </dgm:t>
    </dgm:pt>
    <dgm:pt modelId="{C51A2F51-8448-456F-A5D8-FC91680498E1}" type="sibTrans" cxnId="{92592CF5-28A7-4FAF-B2EE-9A07D7D9A81C}">
      <dgm:prSet/>
      <dgm:spPr/>
      <dgm:t>
        <a:bodyPr/>
        <a:lstStyle/>
        <a:p>
          <a:endParaRPr lang="en-US"/>
        </a:p>
      </dgm:t>
    </dgm:pt>
    <dgm:pt modelId="{2C2E3F67-9AE8-4C97-A9CE-C373E414C4FC}">
      <dgm:prSet phldrT="[Text]"/>
      <dgm:spPr/>
      <dgm:t>
        <a:bodyPr/>
        <a:lstStyle/>
        <a:p>
          <a:r>
            <a:rPr lang="en-US" dirty="0" smtClean="0"/>
            <a:t>Council of Local Authorities</a:t>
          </a:r>
          <a:endParaRPr lang="en-US" dirty="0"/>
        </a:p>
      </dgm:t>
    </dgm:pt>
    <dgm:pt modelId="{4FC45513-99A6-4CBA-ADA6-2B3E30D79C00}" type="parTrans" cxnId="{3827CAA7-25ED-48B1-828D-641897319198}">
      <dgm:prSet/>
      <dgm:spPr/>
      <dgm:t>
        <a:bodyPr/>
        <a:lstStyle/>
        <a:p>
          <a:endParaRPr lang="en-US"/>
        </a:p>
      </dgm:t>
    </dgm:pt>
    <dgm:pt modelId="{0417ABDC-7C32-495B-A15F-F797716D1965}" type="sibTrans" cxnId="{3827CAA7-25ED-48B1-828D-641897319198}">
      <dgm:prSet/>
      <dgm:spPr/>
      <dgm:t>
        <a:bodyPr/>
        <a:lstStyle/>
        <a:p>
          <a:endParaRPr lang="en-US"/>
        </a:p>
      </dgm:t>
    </dgm:pt>
    <dgm:pt modelId="{3A78D301-11A1-4B13-AF34-B5644D0E52B9}" type="pres">
      <dgm:prSet presAssocID="{D127ECD7-3988-48C1-8CF4-4A4412C21198}" presName="Name0" presStyleCnt="0">
        <dgm:presLayoutVars>
          <dgm:chMax/>
          <dgm:chPref/>
          <dgm:dir/>
        </dgm:presLayoutVars>
      </dgm:prSet>
      <dgm:spPr/>
      <dgm:t>
        <a:bodyPr/>
        <a:lstStyle/>
        <a:p>
          <a:endParaRPr lang="en-US"/>
        </a:p>
      </dgm:t>
    </dgm:pt>
    <dgm:pt modelId="{8621E5E5-8563-4895-97B9-EBDD39326014}" type="pres">
      <dgm:prSet presAssocID="{0DAE2F88-6100-4A32-8AC1-B6DC56BF6608}" presName="composite" presStyleCnt="0"/>
      <dgm:spPr/>
    </dgm:pt>
    <dgm:pt modelId="{45AA33FE-7BFB-4A12-A529-63D7DEE3D1CD}" type="pres">
      <dgm:prSet presAssocID="{0DAE2F88-6100-4A32-8AC1-B6DC56BF6608}" presName="Accent" presStyleLbl="alignNode1" presStyleIdx="0" presStyleCnt="3">
        <dgm:presLayoutVars>
          <dgm:chMax val="0"/>
          <dgm:chPref val="0"/>
        </dgm:presLayoutVars>
      </dgm:prSet>
      <dgm:spPr/>
    </dgm:pt>
    <dgm:pt modelId="{E614FC5B-7F73-48F3-AB06-C841C39B3D1A}" type="pres">
      <dgm:prSet presAssocID="{0DAE2F88-6100-4A32-8AC1-B6DC56BF6608}" presName="Image" presStyleLbl="bgImgPlace1" presStyleIdx="0" presStyleCnt="2">
        <dgm:presLayoutVars>
          <dgm:chMax val="0"/>
          <dgm:chPref val="0"/>
          <dgm:bulletEnabled val="1"/>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EFDD1E6-265F-4BA9-9DA2-C80999A4C8E5}" type="pres">
      <dgm:prSet presAssocID="{0DAE2F88-6100-4A32-8AC1-B6DC56BF6608}" presName="Parent" presStyleLbl="fgAccFollowNode1" presStyleIdx="0" presStyleCnt="2">
        <dgm:presLayoutVars>
          <dgm:chMax val="0"/>
          <dgm:chPref val="0"/>
          <dgm:bulletEnabled val="1"/>
        </dgm:presLayoutVars>
      </dgm:prSet>
      <dgm:spPr/>
      <dgm:t>
        <a:bodyPr/>
        <a:lstStyle/>
        <a:p>
          <a:endParaRPr lang="en-US"/>
        </a:p>
      </dgm:t>
    </dgm:pt>
    <dgm:pt modelId="{661F8311-91C1-4F60-93E7-0F5C5C9949ED}" type="pres">
      <dgm:prSet presAssocID="{0DAE2F88-6100-4A32-8AC1-B6DC56BF6608}" presName="Space" presStyleCnt="0">
        <dgm:presLayoutVars>
          <dgm:chMax val="0"/>
          <dgm:chPref val="0"/>
        </dgm:presLayoutVars>
      </dgm:prSet>
      <dgm:spPr/>
    </dgm:pt>
    <dgm:pt modelId="{E0F40315-6264-497D-93DF-598CAB776B9F}" type="pres">
      <dgm:prSet presAssocID="{C51A2F51-8448-456F-A5D8-FC91680498E1}" presName="ConnectorComposite" presStyleCnt="0"/>
      <dgm:spPr/>
    </dgm:pt>
    <dgm:pt modelId="{32938C6B-A182-4B53-A543-D794E4B38D20}" type="pres">
      <dgm:prSet presAssocID="{C51A2F51-8448-456F-A5D8-FC91680498E1}" presName="TopSpacing" presStyleCnt="0"/>
      <dgm:spPr/>
    </dgm:pt>
    <dgm:pt modelId="{89027BA1-DC3D-47C4-BFA7-3DA68A3F17F7}" type="pres">
      <dgm:prSet presAssocID="{C51A2F51-8448-456F-A5D8-FC91680498E1}" presName="Connector" presStyleLbl="alignNode1" presStyleIdx="1" presStyleCnt="3"/>
      <dgm:spPr/>
    </dgm:pt>
    <dgm:pt modelId="{C6201BF7-3608-4922-BFB9-E95DC8CD8106}" type="pres">
      <dgm:prSet presAssocID="{C51A2F51-8448-456F-A5D8-FC91680498E1}" presName="BottomSpacing" presStyleCnt="0"/>
      <dgm:spPr/>
    </dgm:pt>
    <dgm:pt modelId="{95609929-09B2-4A3A-BE56-92F3AD80BE20}" type="pres">
      <dgm:prSet presAssocID="{2C2E3F67-9AE8-4C97-A9CE-C373E414C4FC}" presName="composite" presStyleCnt="0"/>
      <dgm:spPr/>
    </dgm:pt>
    <dgm:pt modelId="{AE654907-B1B1-4681-BC50-C46FDD8B076C}" type="pres">
      <dgm:prSet presAssocID="{2C2E3F67-9AE8-4C97-A9CE-C373E414C4FC}" presName="Accent" presStyleLbl="alignNode1" presStyleIdx="2" presStyleCnt="3">
        <dgm:presLayoutVars>
          <dgm:chMax val="0"/>
          <dgm:chPref val="0"/>
        </dgm:presLayoutVars>
      </dgm:prSet>
      <dgm:spPr/>
    </dgm:pt>
    <dgm:pt modelId="{5235A963-C7C5-497A-97EA-69906FBD2AC9}" type="pres">
      <dgm:prSet presAssocID="{2C2E3F67-9AE8-4C97-A9CE-C373E414C4FC}" presName="Image" presStyleLbl="bgImgPlace1" presStyleIdx="1" presStyleCnt="2">
        <dgm:presLayoutVars>
          <dgm:chMax val="0"/>
          <dgm:chPref val="0"/>
          <dgm:bulletEnabled val="1"/>
        </dgm:presLayoutVars>
      </dgm:prSe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450" t="10268" r="778" b="13753"/>
          </a:stretch>
        </a:blipFill>
      </dgm:spPr>
      <dgm:t>
        <a:bodyPr/>
        <a:lstStyle/>
        <a:p>
          <a:endParaRPr lang="en-US"/>
        </a:p>
      </dgm:t>
    </dgm:pt>
    <dgm:pt modelId="{0C4721B1-8AA1-4D51-82BE-B72946B6DA06}" type="pres">
      <dgm:prSet presAssocID="{2C2E3F67-9AE8-4C97-A9CE-C373E414C4FC}" presName="Parent" presStyleLbl="fgAccFollowNode1" presStyleIdx="1" presStyleCnt="2">
        <dgm:presLayoutVars>
          <dgm:chMax val="0"/>
          <dgm:chPref val="0"/>
          <dgm:bulletEnabled val="1"/>
        </dgm:presLayoutVars>
      </dgm:prSet>
      <dgm:spPr/>
      <dgm:t>
        <a:bodyPr/>
        <a:lstStyle/>
        <a:p>
          <a:endParaRPr lang="en-US"/>
        </a:p>
      </dgm:t>
    </dgm:pt>
    <dgm:pt modelId="{B8CCF99A-4A26-4D45-8AEA-812957F8DA4F}" type="pres">
      <dgm:prSet presAssocID="{2C2E3F67-9AE8-4C97-A9CE-C373E414C4FC}" presName="Space" presStyleCnt="0">
        <dgm:presLayoutVars>
          <dgm:chMax val="0"/>
          <dgm:chPref val="0"/>
        </dgm:presLayoutVars>
      </dgm:prSet>
      <dgm:spPr/>
    </dgm:pt>
  </dgm:ptLst>
  <dgm:cxnLst>
    <dgm:cxn modelId="{53E2C8A2-0713-40C2-A795-DB594F2D59A3}" type="presOf" srcId="{D127ECD7-3988-48C1-8CF4-4A4412C21198}" destId="{3A78D301-11A1-4B13-AF34-B5644D0E52B9}" srcOrd="0" destOrd="0" presId="urn:microsoft.com/office/officeart/2008/layout/AlternatingPictureCircles"/>
    <dgm:cxn modelId="{AD42D50E-EB0D-4414-A20A-2E3E89BCC115}" type="presOf" srcId="{2C2E3F67-9AE8-4C97-A9CE-C373E414C4FC}" destId="{0C4721B1-8AA1-4D51-82BE-B72946B6DA06}" srcOrd="0" destOrd="0" presId="urn:microsoft.com/office/officeart/2008/layout/AlternatingPictureCircles"/>
    <dgm:cxn modelId="{7F511643-0514-402B-8FDE-479EB6109BE5}" type="presOf" srcId="{0DAE2F88-6100-4A32-8AC1-B6DC56BF6608}" destId="{8EFDD1E6-265F-4BA9-9DA2-C80999A4C8E5}" srcOrd="0" destOrd="0" presId="urn:microsoft.com/office/officeart/2008/layout/AlternatingPictureCircles"/>
    <dgm:cxn modelId="{3827CAA7-25ED-48B1-828D-641897319198}" srcId="{D127ECD7-3988-48C1-8CF4-4A4412C21198}" destId="{2C2E3F67-9AE8-4C97-A9CE-C373E414C4FC}" srcOrd="1" destOrd="0" parTransId="{4FC45513-99A6-4CBA-ADA6-2B3E30D79C00}" sibTransId="{0417ABDC-7C32-495B-A15F-F797716D1965}"/>
    <dgm:cxn modelId="{92592CF5-28A7-4FAF-B2EE-9A07D7D9A81C}" srcId="{D127ECD7-3988-48C1-8CF4-4A4412C21198}" destId="{0DAE2F88-6100-4A32-8AC1-B6DC56BF6608}" srcOrd="0" destOrd="0" parTransId="{F81C995D-FA23-4D5D-93A0-7685467E7960}" sibTransId="{C51A2F51-8448-456F-A5D8-FC91680498E1}"/>
    <dgm:cxn modelId="{DB0E801E-FE5C-497A-B14F-922711AA6791}" type="presParOf" srcId="{3A78D301-11A1-4B13-AF34-B5644D0E52B9}" destId="{8621E5E5-8563-4895-97B9-EBDD39326014}" srcOrd="0" destOrd="0" presId="urn:microsoft.com/office/officeart/2008/layout/AlternatingPictureCircles"/>
    <dgm:cxn modelId="{C6F3B138-61B2-40BF-8A05-D05F2F5F1010}" type="presParOf" srcId="{8621E5E5-8563-4895-97B9-EBDD39326014}" destId="{45AA33FE-7BFB-4A12-A529-63D7DEE3D1CD}" srcOrd="0" destOrd="0" presId="urn:microsoft.com/office/officeart/2008/layout/AlternatingPictureCircles"/>
    <dgm:cxn modelId="{07BD7E4E-A53D-49D8-88FD-66A1DF4597F7}" type="presParOf" srcId="{8621E5E5-8563-4895-97B9-EBDD39326014}" destId="{E614FC5B-7F73-48F3-AB06-C841C39B3D1A}" srcOrd="1" destOrd="0" presId="urn:microsoft.com/office/officeart/2008/layout/AlternatingPictureCircles"/>
    <dgm:cxn modelId="{F7F90A4D-4781-44F3-B3D0-75D75232C8AD}" type="presParOf" srcId="{8621E5E5-8563-4895-97B9-EBDD39326014}" destId="{8EFDD1E6-265F-4BA9-9DA2-C80999A4C8E5}" srcOrd="2" destOrd="0" presId="urn:microsoft.com/office/officeart/2008/layout/AlternatingPictureCircles"/>
    <dgm:cxn modelId="{9DCCEE5E-2693-46E2-881E-59B20A97CA14}" type="presParOf" srcId="{8621E5E5-8563-4895-97B9-EBDD39326014}" destId="{661F8311-91C1-4F60-93E7-0F5C5C9949ED}" srcOrd="3" destOrd="0" presId="urn:microsoft.com/office/officeart/2008/layout/AlternatingPictureCircles"/>
    <dgm:cxn modelId="{0C685EF1-DD50-49A5-A449-397C65F6BC15}" type="presParOf" srcId="{3A78D301-11A1-4B13-AF34-B5644D0E52B9}" destId="{E0F40315-6264-497D-93DF-598CAB776B9F}" srcOrd="1" destOrd="0" presId="urn:microsoft.com/office/officeart/2008/layout/AlternatingPictureCircles"/>
    <dgm:cxn modelId="{647E85BD-7507-4E85-B6FC-3BD7726D408E}" type="presParOf" srcId="{E0F40315-6264-497D-93DF-598CAB776B9F}" destId="{32938C6B-A182-4B53-A543-D794E4B38D20}" srcOrd="0" destOrd="0" presId="urn:microsoft.com/office/officeart/2008/layout/AlternatingPictureCircles"/>
    <dgm:cxn modelId="{A759CE7A-5230-46B4-8386-F883BC47E838}" type="presParOf" srcId="{E0F40315-6264-497D-93DF-598CAB776B9F}" destId="{89027BA1-DC3D-47C4-BFA7-3DA68A3F17F7}" srcOrd="1" destOrd="0" presId="urn:microsoft.com/office/officeart/2008/layout/AlternatingPictureCircles"/>
    <dgm:cxn modelId="{C7BD470C-E438-46B2-BD10-09A8A100738B}" type="presParOf" srcId="{E0F40315-6264-497D-93DF-598CAB776B9F}" destId="{C6201BF7-3608-4922-BFB9-E95DC8CD8106}" srcOrd="2" destOrd="0" presId="urn:microsoft.com/office/officeart/2008/layout/AlternatingPictureCircles"/>
    <dgm:cxn modelId="{C0705942-FE14-4947-BF8F-04F0B1784631}" type="presParOf" srcId="{3A78D301-11A1-4B13-AF34-B5644D0E52B9}" destId="{95609929-09B2-4A3A-BE56-92F3AD80BE20}" srcOrd="2" destOrd="0" presId="urn:microsoft.com/office/officeart/2008/layout/AlternatingPictureCircles"/>
    <dgm:cxn modelId="{9D251E7A-4A19-4CC7-A647-3516B6356BC1}" type="presParOf" srcId="{95609929-09B2-4A3A-BE56-92F3AD80BE20}" destId="{AE654907-B1B1-4681-BC50-C46FDD8B076C}" srcOrd="0" destOrd="0" presId="urn:microsoft.com/office/officeart/2008/layout/AlternatingPictureCircles"/>
    <dgm:cxn modelId="{1ACE2379-40A4-45C1-92C7-2AD7661BE9AA}" type="presParOf" srcId="{95609929-09B2-4A3A-BE56-92F3AD80BE20}" destId="{5235A963-C7C5-497A-97EA-69906FBD2AC9}" srcOrd="1" destOrd="0" presId="urn:microsoft.com/office/officeart/2008/layout/AlternatingPictureCircles"/>
    <dgm:cxn modelId="{71B8A6D5-36A1-435A-A8A3-853C41C4B06E}" type="presParOf" srcId="{95609929-09B2-4A3A-BE56-92F3AD80BE20}" destId="{0C4721B1-8AA1-4D51-82BE-B72946B6DA06}" srcOrd="2" destOrd="0" presId="urn:microsoft.com/office/officeart/2008/layout/AlternatingPictureCircles"/>
    <dgm:cxn modelId="{50CEBA5D-C4BA-4851-94D3-C0530FD008E7}" type="presParOf" srcId="{95609929-09B2-4A3A-BE56-92F3AD80BE20}" destId="{B8CCF99A-4A26-4D45-8AEA-812957F8DA4F}"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8244E4-33EE-4C56-8AA2-0F3777B2C940}" type="doc">
      <dgm:prSet loTypeId="urn:microsoft.com/office/officeart/2005/8/layout/radial1" loCatId="relationship" qsTypeId="urn:microsoft.com/office/officeart/2005/8/quickstyle/simple3" qsCatId="simple" csTypeId="urn:microsoft.com/office/officeart/2005/8/colors/colorful2" csCatId="colorful" phldr="1"/>
      <dgm:spPr/>
      <dgm:t>
        <a:bodyPr/>
        <a:lstStyle/>
        <a:p>
          <a:endParaRPr lang="en-US"/>
        </a:p>
      </dgm:t>
    </dgm:pt>
    <dgm:pt modelId="{CB422631-BF21-4060-8550-BA2B190FDBFB}">
      <dgm:prSet phldrT="[Text]"/>
      <dgm:spPr/>
      <dgm:t>
        <a:bodyPr/>
        <a:lstStyle/>
        <a:p>
          <a:r>
            <a:rPr lang="en-US" b="1" dirty="0" smtClean="0"/>
            <a:t>Challenges</a:t>
          </a:r>
          <a:endParaRPr lang="en-US" b="1" dirty="0"/>
        </a:p>
      </dgm:t>
    </dgm:pt>
    <dgm:pt modelId="{DD60A54F-693C-4D31-91D7-75E0078C2D8C}" type="parTrans" cxnId="{739431DA-F28D-4999-AAB5-D6CDA1D57327}">
      <dgm:prSet/>
      <dgm:spPr/>
      <dgm:t>
        <a:bodyPr/>
        <a:lstStyle/>
        <a:p>
          <a:endParaRPr lang="en-US"/>
        </a:p>
      </dgm:t>
    </dgm:pt>
    <dgm:pt modelId="{50C375D8-62AB-485F-9913-C344CA8DF831}" type="sibTrans" cxnId="{739431DA-F28D-4999-AAB5-D6CDA1D57327}">
      <dgm:prSet/>
      <dgm:spPr/>
      <dgm:t>
        <a:bodyPr/>
        <a:lstStyle/>
        <a:p>
          <a:endParaRPr lang="en-US"/>
        </a:p>
      </dgm:t>
    </dgm:pt>
    <dgm:pt modelId="{5736D072-6EAD-4D14-B956-922E537E55A0}">
      <dgm:prSet phldrT="[Text]"/>
      <dgm:spPr/>
      <dgm:t>
        <a:bodyPr/>
        <a:lstStyle/>
        <a:p>
          <a:r>
            <a:rPr lang="en-US" b="1" dirty="0" smtClean="0"/>
            <a:t>Locating Alumni</a:t>
          </a:r>
          <a:endParaRPr lang="en-US" b="1" dirty="0"/>
        </a:p>
      </dgm:t>
    </dgm:pt>
    <dgm:pt modelId="{5526EC81-1432-44D8-A9D6-75DE1B171BDE}" type="parTrans" cxnId="{5CD026FF-9BE5-47F7-935D-52BC8CAC4644}">
      <dgm:prSet/>
      <dgm:spPr/>
      <dgm:t>
        <a:bodyPr/>
        <a:lstStyle/>
        <a:p>
          <a:endParaRPr lang="en-US"/>
        </a:p>
      </dgm:t>
    </dgm:pt>
    <dgm:pt modelId="{11057B1E-6A16-46FD-ABFC-7785BE81C779}" type="sibTrans" cxnId="{5CD026FF-9BE5-47F7-935D-52BC8CAC4644}">
      <dgm:prSet/>
      <dgm:spPr/>
      <dgm:t>
        <a:bodyPr/>
        <a:lstStyle/>
        <a:p>
          <a:endParaRPr lang="en-US"/>
        </a:p>
      </dgm:t>
    </dgm:pt>
    <dgm:pt modelId="{A1A198B5-8EFD-47CB-8B48-F19D54C3B06C}">
      <dgm:prSet phldrT="[Text]"/>
      <dgm:spPr/>
      <dgm:t>
        <a:bodyPr/>
        <a:lstStyle/>
        <a:p>
          <a:r>
            <a:rPr lang="en-US" b="1" dirty="0" smtClean="0"/>
            <a:t>Loosing chapter leaders</a:t>
          </a:r>
          <a:endParaRPr lang="en-US" b="1" dirty="0"/>
        </a:p>
      </dgm:t>
    </dgm:pt>
    <dgm:pt modelId="{A949C0C6-51D6-4240-9924-68B71F59BBF9}" type="parTrans" cxnId="{B881AB9B-9750-41B3-8557-87806D1EDDEF}">
      <dgm:prSet/>
      <dgm:spPr/>
      <dgm:t>
        <a:bodyPr/>
        <a:lstStyle/>
        <a:p>
          <a:endParaRPr lang="en-US"/>
        </a:p>
      </dgm:t>
    </dgm:pt>
    <dgm:pt modelId="{7E6E4E57-81EB-407A-B652-E86E1D707DC8}" type="sibTrans" cxnId="{B881AB9B-9750-41B3-8557-87806D1EDDEF}">
      <dgm:prSet/>
      <dgm:spPr/>
      <dgm:t>
        <a:bodyPr/>
        <a:lstStyle/>
        <a:p>
          <a:endParaRPr lang="en-US"/>
        </a:p>
      </dgm:t>
    </dgm:pt>
    <dgm:pt modelId="{04EB32AA-FC0A-4BB0-B29F-4BB81855B667}">
      <dgm:prSet phldrT="[Text]"/>
      <dgm:spPr/>
      <dgm:t>
        <a:bodyPr/>
        <a:lstStyle/>
        <a:p>
          <a:r>
            <a:rPr lang="en-US" b="1" dirty="0" smtClean="0"/>
            <a:t>Life stages</a:t>
          </a:r>
          <a:endParaRPr lang="en-US" b="1" dirty="0"/>
        </a:p>
      </dgm:t>
    </dgm:pt>
    <dgm:pt modelId="{D32AE7A4-5AFF-4766-932A-41FD283872F9}" type="parTrans" cxnId="{AB8E9E5B-7B04-4494-A302-C4F1731BCCCD}">
      <dgm:prSet/>
      <dgm:spPr/>
      <dgm:t>
        <a:bodyPr/>
        <a:lstStyle/>
        <a:p>
          <a:endParaRPr lang="en-US"/>
        </a:p>
      </dgm:t>
    </dgm:pt>
    <dgm:pt modelId="{125344B6-5357-43E7-9A77-53409041B4F5}" type="sibTrans" cxnId="{AB8E9E5B-7B04-4494-A302-C4F1731BCCCD}">
      <dgm:prSet/>
      <dgm:spPr/>
      <dgm:t>
        <a:bodyPr/>
        <a:lstStyle/>
        <a:p>
          <a:endParaRPr lang="en-US"/>
        </a:p>
      </dgm:t>
    </dgm:pt>
    <dgm:pt modelId="{BDCAAE1E-640E-4C89-85AC-6FA3E9E2D44C}">
      <dgm:prSet phldrT="[Text]"/>
      <dgm:spPr/>
      <dgm:t>
        <a:bodyPr/>
        <a:lstStyle/>
        <a:p>
          <a:r>
            <a:rPr lang="en-US" b="1" dirty="0" smtClean="0"/>
            <a:t>Distance</a:t>
          </a:r>
          <a:endParaRPr lang="en-US" b="1" dirty="0"/>
        </a:p>
      </dgm:t>
    </dgm:pt>
    <dgm:pt modelId="{C5858C16-581B-486D-8ABD-4AFE14063737}" type="parTrans" cxnId="{1C36AE7E-9FAF-4E32-8543-D218859ECB70}">
      <dgm:prSet/>
      <dgm:spPr/>
      <dgm:t>
        <a:bodyPr/>
        <a:lstStyle/>
        <a:p>
          <a:endParaRPr lang="en-US"/>
        </a:p>
      </dgm:t>
    </dgm:pt>
    <dgm:pt modelId="{C0D5E961-A735-4D8A-9BCD-69B0C92F76EB}" type="sibTrans" cxnId="{1C36AE7E-9FAF-4E32-8543-D218859ECB70}">
      <dgm:prSet/>
      <dgm:spPr/>
      <dgm:t>
        <a:bodyPr/>
        <a:lstStyle/>
        <a:p>
          <a:endParaRPr lang="en-US"/>
        </a:p>
      </dgm:t>
    </dgm:pt>
    <dgm:pt modelId="{A4BBE444-111F-4886-8A96-9DF07EFAA276}">
      <dgm:prSet phldrT="[Text]"/>
      <dgm:spPr/>
      <dgm:t>
        <a:bodyPr/>
        <a:lstStyle/>
        <a:p>
          <a:r>
            <a:rPr lang="en-US" b="1" dirty="0" smtClean="0"/>
            <a:t>Finding chapter leaders</a:t>
          </a:r>
          <a:endParaRPr lang="en-US" b="1" dirty="0"/>
        </a:p>
      </dgm:t>
    </dgm:pt>
    <dgm:pt modelId="{B3C79EDA-A2D7-4BED-BE31-E3FBB8D910C1}" type="parTrans" cxnId="{D6D854B5-219D-4F01-A098-288C31E65FB6}">
      <dgm:prSet/>
      <dgm:spPr/>
      <dgm:t>
        <a:bodyPr/>
        <a:lstStyle/>
        <a:p>
          <a:endParaRPr lang="en-US"/>
        </a:p>
      </dgm:t>
    </dgm:pt>
    <dgm:pt modelId="{9B897297-8C38-45FA-AFBA-7AA2379FF133}" type="sibTrans" cxnId="{D6D854B5-219D-4F01-A098-288C31E65FB6}">
      <dgm:prSet/>
      <dgm:spPr/>
      <dgm:t>
        <a:bodyPr/>
        <a:lstStyle/>
        <a:p>
          <a:endParaRPr lang="en-US"/>
        </a:p>
      </dgm:t>
    </dgm:pt>
    <dgm:pt modelId="{05EE1D7A-45A9-473D-94FD-A36851F6A9F2}">
      <dgm:prSet phldrT="[Text]"/>
      <dgm:spPr/>
      <dgm:t>
        <a:bodyPr/>
        <a:lstStyle/>
        <a:p>
          <a:r>
            <a:rPr lang="en-US" b="1" dirty="0" smtClean="0"/>
            <a:t>Lack of $$</a:t>
          </a:r>
          <a:endParaRPr lang="en-US" b="1" dirty="0"/>
        </a:p>
      </dgm:t>
    </dgm:pt>
    <dgm:pt modelId="{A420DCF1-65BA-418F-99A7-DE663FCE1229}" type="parTrans" cxnId="{E636C469-DBA9-4D0F-95A0-491E8B0BEAB8}">
      <dgm:prSet/>
      <dgm:spPr/>
      <dgm:t>
        <a:bodyPr/>
        <a:lstStyle/>
        <a:p>
          <a:endParaRPr lang="en-US"/>
        </a:p>
      </dgm:t>
    </dgm:pt>
    <dgm:pt modelId="{777A8486-3FF8-4D07-85E4-DA7629C5E156}" type="sibTrans" cxnId="{E636C469-DBA9-4D0F-95A0-491E8B0BEAB8}">
      <dgm:prSet/>
      <dgm:spPr/>
      <dgm:t>
        <a:bodyPr/>
        <a:lstStyle/>
        <a:p>
          <a:endParaRPr lang="en-US"/>
        </a:p>
      </dgm:t>
    </dgm:pt>
    <dgm:pt modelId="{BEFA4D71-D70C-4D62-AFD8-6F4ADFAB7DC3}">
      <dgm:prSet phldrT="[Text]"/>
      <dgm:spPr/>
      <dgm:t>
        <a:bodyPr/>
        <a:lstStyle/>
        <a:p>
          <a:r>
            <a:rPr lang="en-US" b="1" dirty="0" smtClean="0"/>
            <a:t>More work for main chapter</a:t>
          </a:r>
          <a:endParaRPr lang="en-US" b="1" dirty="0"/>
        </a:p>
      </dgm:t>
    </dgm:pt>
    <dgm:pt modelId="{505EE620-6830-4DB1-AB33-F53E1DBB65D2}" type="parTrans" cxnId="{F02EA78E-E43C-4D53-933D-BA07B50DDF4E}">
      <dgm:prSet/>
      <dgm:spPr/>
      <dgm:t>
        <a:bodyPr/>
        <a:lstStyle/>
        <a:p>
          <a:endParaRPr lang="en-US"/>
        </a:p>
      </dgm:t>
    </dgm:pt>
    <dgm:pt modelId="{4F061EA3-B6F8-495C-B0B5-10E7DA1DF2C9}" type="sibTrans" cxnId="{F02EA78E-E43C-4D53-933D-BA07B50DDF4E}">
      <dgm:prSet/>
      <dgm:spPr/>
      <dgm:t>
        <a:bodyPr/>
        <a:lstStyle/>
        <a:p>
          <a:endParaRPr lang="en-US"/>
        </a:p>
      </dgm:t>
    </dgm:pt>
    <dgm:pt modelId="{CF884673-76E0-47E2-9BCF-769D4531E8AF}" type="pres">
      <dgm:prSet presAssocID="{D48244E4-33EE-4C56-8AA2-0F3777B2C940}" presName="cycle" presStyleCnt="0">
        <dgm:presLayoutVars>
          <dgm:chMax val="1"/>
          <dgm:dir/>
          <dgm:animLvl val="ctr"/>
          <dgm:resizeHandles val="exact"/>
        </dgm:presLayoutVars>
      </dgm:prSet>
      <dgm:spPr/>
      <dgm:t>
        <a:bodyPr/>
        <a:lstStyle/>
        <a:p>
          <a:endParaRPr lang="en-US"/>
        </a:p>
      </dgm:t>
    </dgm:pt>
    <dgm:pt modelId="{FC201898-EAD0-402C-AC2D-483DB250C00B}" type="pres">
      <dgm:prSet presAssocID="{CB422631-BF21-4060-8550-BA2B190FDBFB}" presName="centerShape" presStyleLbl="node0" presStyleIdx="0" presStyleCnt="1" custScaleX="145104" custScaleY="140723" custLinFactNeighborX="297" custLinFactNeighborY="1188"/>
      <dgm:spPr/>
      <dgm:t>
        <a:bodyPr/>
        <a:lstStyle/>
        <a:p>
          <a:endParaRPr lang="en-US"/>
        </a:p>
      </dgm:t>
    </dgm:pt>
    <dgm:pt modelId="{7F3F786E-A7F1-4B93-B794-DFC9D26B88E4}" type="pres">
      <dgm:prSet presAssocID="{5526EC81-1432-44D8-A9D6-75DE1B171BDE}" presName="Name9" presStyleLbl="parChTrans1D2" presStyleIdx="0" presStyleCnt="7"/>
      <dgm:spPr/>
      <dgm:t>
        <a:bodyPr/>
        <a:lstStyle/>
        <a:p>
          <a:endParaRPr lang="en-US"/>
        </a:p>
      </dgm:t>
    </dgm:pt>
    <dgm:pt modelId="{29DB9E68-B9A8-4C4A-A71D-7A028BE31C47}" type="pres">
      <dgm:prSet presAssocID="{5526EC81-1432-44D8-A9D6-75DE1B171BDE}" presName="connTx" presStyleLbl="parChTrans1D2" presStyleIdx="0" presStyleCnt="7"/>
      <dgm:spPr/>
      <dgm:t>
        <a:bodyPr/>
        <a:lstStyle/>
        <a:p>
          <a:endParaRPr lang="en-US"/>
        </a:p>
      </dgm:t>
    </dgm:pt>
    <dgm:pt modelId="{48777BDA-D493-4D02-8EF5-ED892973F2A2}" type="pres">
      <dgm:prSet presAssocID="{5736D072-6EAD-4D14-B956-922E537E55A0}" presName="node" presStyleLbl="node1" presStyleIdx="0" presStyleCnt="7" custScaleX="83984" custScaleY="85356">
        <dgm:presLayoutVars>
          <dgm:bulletEnabled val="1"/>
        </dgm:presLayoutVars>
      </dgm:prSet>
      <dgm:spPr/>
      <dgm:t>
        <a:bodyPr/>
        <a:lstStyle/>
        <a:p>
          <a:endParaRPr lang="en-US"/>
        </a:p>
      </dgm:t>
    </dgm:pt>
    <dgm:pt modelId="{AD19C504-DF9F-4917-9D63-FE582A0662BE}" type="pres">
      <dgm:prSet presAssocID="{B3C79EDA-A2D7-4BED-BE31-E3FBB8D910C1}" presName="Name9" presStyleLbl="parChTrans1D2" presStyleIdx="1" presStyleCnt="7"/>
      <dgm:spPr/>
      <dgm:t>
        <a:bodyPr/>
        <a:lstStyle/>
        <a:p>
          <a:endParaRPr lang="en-US"/>
        </a:p>
      </dgm:t>
    </dgm:pt>
    <dgm:pt modelId="{AE474944-CE4A-4C75-9ABB-0DBF06F55D78}" type="pres">
      <dgm:prSet presAssocID="{B3C79EDA-A2D7-4BED-BE31-E3FBB8D910C1}" presName="connTx" presStyleLbl="parChTrans1D2" presStyleIdx="1" presStyleCnt="7"/>
      <dgm:spPr/>
      <dgm:t>
        <a:bodyPr/>
        <a:lstStyle/>
        <a:p>
          <a:endParaRPr lang="en-US"/>
        </a:p>
      </dgm:t>
    </dgm:pt>
    <dgm:pt modelId="{55402664-57E7-4B37-BBDC-3ACB0821544E}" type="pres">
      <dgm:prSet presAssocID="{A4BBE444-111F-4886-8A96-9DF07EFAA276}" presName="node" presStyleLbl="node1" presStyleIdx="1" presStyleCnt="7" custScaleX="83984" custScaleY="85356" custRadScaleRad="134998" custRadScaleInc="15612">
        <dgm:presLayoutVars>
          <dgm:bulletEnabled val="1"/>
        </dgm:presLayoutVars>
      </dgm:prSet>
      <dgm:spPr/>
      <dgm:t>
        <a:bodyPr/>
        <a:lstStyle/>
        <a:p>
          <a:endParaRPr lang="en-US"/>
        </a:p>
      </dgm:t>
    </dgm:pt>
    <dgm:pt modelId="{8B790C14-D046-44D2-8ADD-280E74706B06}" type="pres">
      <dgm:prSet presAssocID="{A420DCF1-65BA-418F-99A7-DE663FCE1229}" presName="Name9" presStyleLbl="parChTrans1D2" presStyleIdx="2" presStyleCnt="7"/>
      <dgm:spPr/>
      <dgm:t>
        <a:bodyPr/>
        <a:lstStyle/>
        <a:p>
          <a:endParaRPr lang="en-US"/>
        </a:p>
      </dgm:t>
    </dgm:pt>
    <dgm:pt modelId="{C632FC51-0F4E-464C-848C-508795A5FF1A}" type="pres">
      <dgm:prSet presAssocID="{A420DCF1-65BA-418F-99A7-DE663FCE1229}" presName="connTx" presStyleLbl="parChTrans1D2" presStyleIdx="2" presStyleCnt="7"/>
      <dgm:spPr/>
      <dgm:t>
        <a:bodyPr/>
        <a:lstStyle/>
        <a:p>
          <a:endParaRPr lang="en-US"/>
        </a:p>
      </dgm:t>
    </dgm:pt>
    <dgm:pt modelId="{904B08B6-F1C8-47B7-A512-B28344A973F9}" type="pres">
      <dgm:prSet presAssocID="{05EE1D7A-45A9-473D-94FD-A36851F6A9F2}" presName="node" presStyleLbl="node1" presStyleIdx="2" presStyleCnt="7" custScaleX="83984" custScaleY="85356" custRadScaleRad="135555" custRadScaleInc="-13971">
        <dgm:presLayoutVars>
          <dgm:bulletEnabled val="1"/>
        </dgm:presLayoutVars>
      </dgm:prSet>
      <dgm:spPr/>
      <dgm:t>
        <a:bodyPr/>
        <a:lstStyle/>
        <a:p>
          <a:endParaRPr lang="en-US"/>
        </a:p>
      </dgm:t>
    </dgm:pt>
    <dgm:pt modelId="{218589FF-6C9C-43A4-8BBC-A89528F5E248}" type="pres">
      <dgm:prSet presAssocID="{A949C0C6-51D6-4240-9924-68B71F59BBF9}" presName="Name9" presStyleLbl="parChTrans1D2" presStyleIdx="3" presStyleCnt="7"/>
      <dgm:spPr/>
      <dgm:t>
        <a:bodyPr/>
        <a:lstStyle/>
        <a:p>
          <a:endParaRPr lang="en-US"/>
        </a:p>
      </dgm:t>
    </dgm:pt>
    <dgm:pt modelId="{614993A5-9ACB-4145-9069-EFBA75B75FB1}" type="pres">
      <dgm:prSet presAssocID="{A949C0C6-51D6-4240-9924-68B71F59BBF9}" presName="connTx" presStyleLbl="parChTrans1D2" presStyleIdx="3" presStyleCnt="7"/>
      <dgm:spPr/>
      <dgm:t>
        <a:bodyPr/>
        <a:lstStyle/>
        <a:p>
          <a:endParaRPr lang="en-US"/>
        </a:p>
      </dgm:t>
    </dgm:pt>
    <dgm:pt modelId="{1A32E5DE-EF51-4239-BC70-61E7B535C8B8}" type="pres">
      <dgm:prSet presAssocID="{A1A198B5-8EFD-47CB-8B48-F19D54C3B06C}" presName="node" presStyleLbl="node1" presStyleIdx="3" presStyleCnt="7" custScaleX="102329" custScaleY="95302" custRadScaleRad="97894" custRadScaleInc="-27191">
        <dgm:presLayoutVars>
          <dgm:bulletEnabled val="1"/>
        </dgm:presLayoutVars>
      </dgm:prSet>
      <dgm:spPr/>
      <dgm:t>
        <a:bodyPr/>
        <a:lstStyle/>
        <a:p>
          <a:endParaRPr lang="en-US"/>
        </a:p>
      </dgm:t>
    </dgm:pt>
    <dgm:pt modelId="{D8F7D05D-329A-4AC8-A5EC-B2BA396E0DC9}" type="pres">
      <dgm:prSet presAssocID="{D32AE7A4-5AFF-4766-932A-41FD283872F9}" presName="Name9" presStyleLbl="parChTrans1D2" presStyleIdx="4" presStyleCnt="7"/>
      <dgm:spPr/>
      <dgm:t>
        <a:bodyPr/>
        <a:lstStyle/>
        <a:p>
          <a:endParaRPr lang="en-US"/>
        </a:p>
      </dgm:t>
    </dgm:pt>
    <dgm:pt modelId="{729E1491-A0C2-4E39-9C0B-FF539C9856BC}" type="pres">
      <dgm:prSet presAssocID="{D32AE7A4-5AFF-4766-932A-41FD283872F9}" presName="connTx" presStyleLbl="parChTrans1D2" presStyleIdx="4" presStyleCnt="7"/>
      <dgm:spPr/>
      <dgm:t>
        <a:bodyPr/>
        <a:lstStyle/>
        <a:p>
          <a:endParaRPr lang="en-US"/>
        </a:p>
      </dgm:t>
    </dgm:pt>
    <dgm:pt modelId="{012CE1C9-2870-41F3-BEAA-2A9EA618D93B}" type="pres">
      <dgm:prSet presAssocID="{04EB32AA-FC0A-4BB0-B29F-4BB81855B667}" presName="node" presStyleLbl="node1" presStyleIdx="4" presStyleCnt="7" custScaleX="83984" custScaleY="85356" custRadScaleRad="107849" custRadScaleInc="30586">
        <dgm:presLayoutVars>
          <dgm:bulletEnabled val="1"/>
        </dgm:presLayoutVars>
      </dgm:prSet>
      <dgm:spPr/>
      <dgm:t>
        <a:bodyPr/>
        <a:lstStyle/>
        <a:p>
          <a:endParaRPr lang="en-US"/>
        </a:p>
      </dgm:t>
    </dgm:pt>
    <dgm:pt modelId="{19F6D0C6-AD00-4978-969A-B3661D3915EA}" type="pres">
      <dgm:prSet presAssocID="{C5858C16-581B-486D-8ABD-4AFE14063737}" presName="Name9" presStyleLbl="parChTrans1D2" presStyleIdx="5" presStyleCnt="7"/>
      <dgm:spPr/>
      <dgm:t>
        <a:bodyPr/>
        <a:lstStyle/>
        <a:p>
          <a:endParaRPr lang="en-US"/>
        </a:p>
      </dgm:t>
    </dgm:pt>
    <dgm:pt modelId="{FCECAE48-801C-4BE2-AF2D-91C180D4D63D}" type="pres">
      <dgm:prSet presAssocID="{C5858C16-581B-486D-8ABD-4AFE14063737}" presName="connTx" presStyleLbl="parChTrans1D2" presStyleIdx="5" presStyleCnt="7"/>
      <dgm:spPr/>
      <dgm:t>
        <a:bodyPr/>
        <a:lstStyle/>
        <a:p>
          <a:endParaRPr lang="en-US"/>
        </a:p>
      </dgm:t>
    </dgm:pt>
    <dgm:pt modelId="{98A7756A-398E-429C-BA20-07A1F407E7EC}" type="pres">
      <dgm:prSet presAssocID="{BDCAAE1E-640E-4C89-85AC-6FA3E9E2D44C}" presName="node" presStyleLbl="node1" presStyleIdx="5" presStyleCnt="7" custScaleX="83984" custScaleY="85356" custRadScaleRad="143842" custRadScaleInc="-16293">
        <dgm:presLayoutVars>
          <dgm:bulletEnabled val="1"/>
        </dgm:presLayoutVars>
      </dgm:prSet>
      <dgm:spPr/>
      <dgm:t>
        <a:bodyPr/>
        <a:lstStyle/>
        <a:p>
          <a:endParaRPr lang="en-US"/>
        </a:p>
      </dgm:t>
    </dgm:pt>
    <dgm:pt modelId="{090F17DF-155B-40C4-A76E-2145A9EE3D42}" type="pres">
      <dgm:prSet presAssocID="{505EE620-6830-4DB1-AB33-F53E1DBB65D2}" presName="Name9" presStyleLbl="parChTrans1D2" presStyleIdx="6" presStyleCnt="7"/>
      <dgm:spPr/>
      <dgm:t>
        <a:bodyPr/>
        <a:lstStyle/>
        <a:p>
          <a:endParaRPr lang="en-US"/>
        </a:p>
      </dgm:t>
    </dgm:pt>
    <dgm:pt modelId="{28047970-6625-4A54-B5FD-559DCCE62198}" type="pres">
      <dgm:prSet presAssocID="{505EE620-6830-4DB1-AB33-F53E1DBB65D2}" presName="connTx" presStyleLbl="parChTrans1D2" presStyleIdx="6" presStyleCnt="7"/>
      <dgm:spPr/>
      <dgm:t>
        <a:bodyPr/>
        <a:lstStyle/>
        <a:p>
          <a:endParaRPr lang="en-US"/>
        </a:p>
      </dgm:t>
    </dgm:pt>
    <dgm:pt modelId="{A37B41C8-EBD0-4A0D-B486-2DFAD1D866C7}" type="pres">
      <dgm:prSet presAssocID="{BEFA4D71-D70C-4D62-AFD8-6F4ADFAB7DC3}" presName="node" presStyleLbl="node1" presStyleIdx="6" presStyleCnt="7" custScaleX="99857" custScaleY="96326" custRadScaleRad="120321" custRadScaleInc="-27335">
        <dgm:presLayoutVars>
          <dgm:bulletEnabled val="1"/>
        </dgm:presLayoutVars>
      </dgm:prSet>
      <dgm:spPr/>
      <dgm:t>
        <a:bodyPr/>
        <a:lstStyle/>
        <a:p>
          <a:endParaRPr lang="en-US"/>
        </a:p>
      </dgm:t>
    </dgm:pt>
  </dgm:ptLst>
  <dgm:cxnLst>
    <dgm:cxn modelId="{F149C49D-019C-4473-92A4-74DC796ABC5E}" type="presOf" srcId="{B3C79EDA-A2D7-4BED-BE31-E3FBB8D910C1}" destId="{AD19C504-DF9F-4917-9D63-FE582A0662BE}" srcOrd="0" destOrd="0" presId="urn:microsoft.com/office/officeart/2005/8/layout/radial1"/>
    <dgm:cxn modelId="{010BD2CB-4E0E-4852-9CE7-95AA6AC37501}" type="presOf" srcId="{05EE1D7A-45A9-473D-94FD-A36851F6A9F2}" destId="{904B08B6-F1C8-47B7-A512-B28344A973F9}" srcOrd="0" destOrd="0" presId="urn:microsoft.com/office/officeart/2005/8/layout/radial1"/>
    <dgm:cxn modelId="{355416C4-9D4C-4103-8510-F476B56C7618}" type="presOf" srcId="{C5858C16-581B-486D-8ABD-4AFE14063737}" destId="{19F6D0C6-AD00-4978-969A-B3661D3915EA}" srcOrd="0" destOrd="0" presId="urn:microsoft.com/office/officeart/2005/8/layout/radial1"/>
    <dgm:cxn modelId="{1C36AE7E-9FAF-4E32-8543-D218859ECB70}" srcId="{CB422631-BF21-4060-8550-BA2B190FDBFB}" destId="{BDCAAE1E-640E-4C89-85AC-6FA3E9E2D44C}" srcOrd="5" destOrd="0" parTransId="{C5858C16-581B-486D-8ABD-4AFE14063737}" sibTransId="{C0D5E961-A735-4D8A-9BCD-69B0C92F76EB}"/>
    <dgm:cxn modelId="{872F2CE2-1E43-4CBA-964F-2BE4CBD193AE}" type="presOf" srcId="{5736D072-6EAD-4D14-B956-922E537E55A0}" destId="{48777BDA-D493-4D02-8EF5-ED892973F2A2}" srcOrd="0" destOrd="0" presId="urn:microsoft.com/office/officeart/2005/8/layout/radial1"/>
    <dgm:cxn modelId="{27A9635B-44E3-4CED-82F9-D4AB53A9C041}" type="presOf" srcId="{A420DCF1-65BA-418F-99A7-DE663FCE1229}" destId="{C632FC51-0F4E-464C-848C-508795A5FF1A}" srcOrd="1" destOrd="0" presId="urn:microsoft.com/office/officeart/2005/8/layout/radial1"/>
    <dgm:cxn modelId="{46DBF6E0-A559-46B5-BBEB-2BDF06B815C6}" type="presOf" srcId="{505EE620-6830-4DB1-AB33-F53E1DBB65D2}" destId="{28047970-6625-4A54-B5FD-559DCCE62198}" srcOrd="1" destOrd="0" presId="urn:microsoft.com/office/officeart/2005/8/layout/radial1"/>
    <dgm:cxn modelId="{59124D6E-FF6E-4636-80A6-92DBF56B192B}" type="presOf" srcId="{B3C79EDA-A2D7-4BED-BE31-E3FBB8D910C1}" destId="{AE474944-CE4A-4C75-9ABB-0DBF06F55D78}" srcOrd="1" destOrd="0" presId="urn:microsoft.com/office/officeart/2005/8/layout/radial1"/>
    <dgm:cxn modelId="{739431DA-F28D-4999-AAB5-D6CDA1D57327}" srcId="{D48244E4-33EE-4C56-8AA2-0F3777B2C940}" destId="{CB422631-BF21-4060-8550-BA2B190FDBFB}" srcOrd="0" destOrd="0" parTransId="{DD60A54F-693C-4D31-91D7-75E0078C2D8C}" sibTransId="{50C375D8-62AB-485F-9913-C344CA8DF831}"/>
    <dgm:cxn modelId="{E636C469-DBA9-4D0F-95A0-491E8B0BEAB8}" srcId="{CB422631-BF21-4060-8550-BA2B190FDBFB}" destId="{05EE1D7A-45A9-473D-94FD-A36851F6A9F2}" srcOrd="2" destOrd="0" parTransId="{A420DCF1-65BA-418F-99A7-DE663FCE1229}" sibTransId="{777A8486-3FF8-4D07-85E4-DA7629C5E156}"/>
    <dgm:cxn modelId="{2962588B-0BCB-4099-A322-702959E2DE12}" type="presOf" srcId="{D48244E4-33EE-4C56-8AA2-0F3777B2C940}" destId="{CF884673-76E0-47E2-9BCF-769D4531E8AF}" srcOrd="0" destOrd="0" presId="urn:microsoft.com/office/officeart/2005/8/layout/radial1"/>
    <dgm:cxn modelId="{D57FF411-0D7A-4906-8918-3479F8E6D1D6}" type="presOf" srcId="{505EE620-6830-4DB1-AB33-F53E1DBB65D2}" destId="{090F17DF-155B-40C4-A76E-2145A9EE3D42}" srcOrd="0" destOrd="0" presId="urn:microsoft.com/office/officeart/2005/8/layout/radial1"/>
    <dgm:cxn modelId="{1B926A81-97E0-445B-8CDD-CF3CF6156BED}" type="presOf" srcId="{A4BBE444-111F-4886-8A96-9DF07EFAA276}" destId="{55402664-57E7-4B37-BBDC-3ACB0821544E}" srcOrd="0" destOrd="0" presId="urn:microsoft.com/office/officeart/2005/8/layout/radial1"/>
    <dgm:cxn modelId="{87098F48-FF2A-496F-938D-820EF9E7FCDE}" type="presOf" srcId="{A420DCF1-65BA-418F-99A7-DE663FCE1229}" destId="{8B790C14-D046-44D2-8ADD-280E74706B06}" srcOrd="0" destOrd="0" presId="urn:microsoft.com/office/officeart/2005/8/layout/radial1"/>
    <dgm:cxn modelId="{F894E241-1DEC-4215-8B53-0A559EBED4D2}" type="presOf" srcId="{5526EC81-1432-44D8-A9D6-75DE1B171BDE}" destId="{7F3F786E-A7F1-4B93-B794-DFC9D26B88E4}" srcOrd="0" destOrd="0" presId="urn:microsoft.com/office/officeart/2005/8/layout/radial1"/>
    <dgm:cxn modelId="{5CD026FF-9BE5-47F7-935D-52BC8CAC4644}" srcId="{CB422631-BF21-4060-8550-BA2B190FDBFB}" destId="{5736D072-6EAD-4D14-B956-922E537E55A0}" srcOrd="0" destOrd="0" parTransId="{5526EC81-1432-44D8-A9D6-75DE1B171BDE}" sibTransId="{11057B1E-6A16-46FD-ABFC-7785BE81C779}"/>
    <dgm:cxn modelId="{026875C9-4106-4D05-B2B0-C986EB6F3A45}" type="presOf" srcId="{04EB32AA-FC0A-4BB0-B29F-4BB81855B667}" destId="{012CE1C9-2870-41F3-BEAA-2A9EA618D93B}" srcOrd="0" destOrd="0" presId="urn:microsoft.com/office/officeart/2005/8/layout/radial1"/>
    <dgm:cxn modelId="{F60AE65D-853B-4912-AE59-C735740418FE}" type="presOf" srcId="{A949C0C6-51D6-4240-9924-68B71F59BBF9}" destId="{614993A5-9ACB-4145-9069-EFBA75B75FB1}" srcOrd="1" destOrd="0" presId="urn:microsoft.com/office/officeart/2005/8/layout/radial1"/>
    <dgm:cxn modelId="{D6D854B5-219D-4F01-A098-288C31E65FB6}" srcId="{CB422631-BF21-4060-8550-BA2B190FDBFB}" destId="{A4BBE444-111F-4886-8A96-9DF07EFAA276}" srcOrd="1" destOrd="0" parTransId="{B3C79EDA-A2D7-4BED-BE31-E3FBB8D910C1}" sibTransId="{9B897297-8C38-45FA-AFBA-7AA2379FF133}"/>
    <dgm:cxn modelId="{F02EA78E-E43C-4D53-933D-BA07B50DDF4E}" srcId="{CB422631-BF21-4060-8550-BA2B190FDBFB}" destId="{BEFA4D71-D70C-4D62-AFD8-6F4ADFAB7DC3}" srcOrd="6" destOrd="0" parTransId="{505EE620-6830-4DB1-AB33-F53E1DBB65D2}" sibTransId="{4F061EA3-B6F8-495C-B0B5-10E7DA1DF2C9}"/>
    <dgm:cxn modelId="{050C1FB1-7CC2-4762-98FE-AE10D885DF43}" type="presOf" srcId="{D32AE7A4-5AFF-4766-932A-41FD283872F9}" destId="{729E1491-A0C2-4E39-9C0B-FF539C9856BC}" srcOrd="1" destOrd="0" presId="urn:microsoft.com/office/officeart/2005/8/layout/radial1"/>
    <dgm:cxn modelId="{A5BD3F07-730A-46C7-9C78-D838561E4F42}" type="presOf" srcId="{D32AE7A4-5AFF-4766-932A-41FD283872F9}" destId="{D8F7D05D-329A-4AC8-A5EC-B2BA396E0DC9}" srcOrd="0" destOrd="0" presId="urn:microsoft.com/office/officeart/2005/8/layout/radial1"/>
    <dgm:cxn modelId="{6F7FE3C0-8C9B-4CAA-96D4-AA5CE3883331}" type="presOf" srcId="{5526EC81-1432-44D8-A9D6-75DE1B171BDE}" destId="{29DB9E68-B9A8-4C4A-A71D-7A028BE31C47}" srcOrd="1" destOrd="0" presId="urn:microsoft.com/office/officeart/2005/8/layout/radial1"/>
    <dgm:cxn modelId="{EF6C1576-C3A4-4C24-BC92-14F4F58527D7}" type="presOf" srcId="{C5858C16-581B-486D-8ABD-4AFE14063737}" destId="{FCECAE48-801C-4BE2-AF2D-91C180D4D63D}" srcOrd="1" destOrd="0" presId="urn:microsoft.com/office/officeart/2005/8/layout/radial1"/>
    <dgm:cxn modelId="{AB8E9E5B-7B04-4494-A302-C4F1731BCCCD}" srcId="{CB422631-BF21-4060-8550-BA2B190FDBFB}" destId="{04EB32AA-FC0A-4BB0-B29F-4BB81855B667}" srcOrd="4" destOrd="0" parTransId="{D32AE7A4-5AFF-4766-932A-41FD283872F9}" sibTransId="{125344B6-5357-43E7-9A77-53409041B4F5}"/>
    <dgm:cxn modelId="{3033605B-A25A-4538-A57D-D609B11D69CF}" type="presOf" srcId="{CB422631-BF21-4060-8550-BA2B190FDBFB}" destId="{FC201898-EAD0-402C-AC2D-483DB250C00B}" srcOrd="0" destOrd="0" presId="urn:microsoft.com/office/officeart/2005/8/layout/radial1"/>
    <dgm:cxn modelId="{B9CC20D3-AAC2-44AE-8E1C-892DAE24E1FC}" type="presOf" srcId="{A949C0C6-51D6-4240-9924-68B71F59BBF9}" destId="{218589FF-6C9C-43A4-8BBC-A89528F5E248}" srcOrd="0" destOrd="0" presId="urn:microsoft.com/office/officeart/2005/8/layout/radial1"/>
    <dgm:cxn modelId="{849DD3EE-900A-42D0-8CCF-1EE551420F4B}" type="presOf" srcId="{BDCAAE1E-640E-4C89-85AC-6FA3E9E2D44C}" destId="{98A7756A-398E-429C-BA20-07A1F407E7EC}" srcOrd="0" destOrd="0" presId="urn:microsoft.com/office/officeart/2005/8/layout/radial1"/>
    <dgm:cxn modelId="{9206C5E6-7E50-4997-B195-DECB41FA7847}" type="presOf" srcId="{BEFA4D71-D70C-4D62-AFD8-6F4ADFAB7DC3}" destId="{A37B41C8-EBD0-4A0D-B486-2DFAD1D866C7}" srcOrd="0" destOrd="0" presId="urn:microsoft.com/office/officeart/2005/8/layout/radial1"/>
    <dgm:cxn modelId="{1D4F9D1A-1814-4EC6-93F2-3AC22608B617}" type="presOf" srcId="{A1A198B5-8EFD-47CB-8B48-F19D54C3B06C}" destId="{1A32E5DE-EF51-4239-BC70-61E7B535C8B8}" srcOrd="0" destOrd="0" presId="urn:microsoft.com/office/officeart/2005/8/layout/radial1"/>
    <dgm:cxn modelId="{B881AB9B-9750-41B3-8557-87806D1EDDEF}" srcId="{CB422631-BF21-4060-8550-BA2B190FDBFB}" destId="{A1A198B5-8EFD-47CB-8B48-F19D54C3B06C}" srcOrd="3" destOrd="0" parTransId="{A949C0C6-51D6-4240-9924-68B71F59BBF9}" sibTransId="{7E6E4E57-81EB-407A-B652-E86E1D707DC8}"/>
    <dgm:cxn modelId="{C0FC71C1-E051-48D7-879A-AB18E51CD70F}" type="presParOf" srcId="{CF884673-76E0-47E2-9BCF-769D4531E8AF}" destId="{FC201898-EAD0-402C-AC2D-483DB250C00B}" srcOrd="0" destOrd="0" presId="urn:microsoft.com/office/officeart/2005/8/layout/radial1"/>
    <dgm:cxn modelId="{651F3637-7018-4AAD-A184-2046E0002E02}" type="presParOf" srcId="{CF884673-76E0-47E2-9BCF-769D4531E8AF}" destId="{7F3F786E-A7F1-4B93-B794-DFC9D26B88E4}" srcOrd="1" destOrd="0" presId="urn:microsoft.com/office/officeart/2005/8/layout/radial1"/>
    <dgm:cxn modelId="{FB292969-2562-45D6-B218-6524C218D4F0}" type="presParOf" srcId="{7F3F786E-A7F1-4B93-B794-DFC9D26B88E4}" destId="{29DB9E68-B9A8-4C4A-A71D-7A028BE31C47}" srcOrd="0" destOrd="0" presId="urn:microsoft.com/office/officeart/2005/8/layout/radial1"/>
    <dgm:cxn modelId="{84CD53DB-CB78-4D97-9D40-A695D74DDFC1}" type="presParOf" srcId="{CF884673-76E0-47E2-9BCF-769D4531E8AF}" destId="{48777BDA-D493-4D02-8EF5-ED892973F2A2}" srcOrd="2" destOrd="0" presId="urn:microsoft.com/office/officeart/2005/8/layout/radial1"/>
    <dgm:cxn modelId="{26BB8330-0C5F-471B-A059-05E21BFF9136}" type="presParOf" srcId="{CF884673-76E0-47E2-9BCF-769D4531E8AF}" destId="{AD19C504-DF9F-4917-9D63-FE582A0662BE}" srcOrd="3" destOrd="0" presId="urn:microsoft.com/office/officeart/2005/8/layout/radial1"/>
    <dgm:cxn modelId="{1E5D0FB5-B2B3-44D8-8239-1FC124D2E585}" type="presParOf" srcId="{AD19C504-DF9F-4917-9D63-FE582A0662BE}" destId="{AE474944-CE4A-4C75-9ABB-0DBF06F55D78}" srcOrd="0" destOrd="0" presId="urn:microsoft.com/office/officeart/2005/8/layout/radial1"/>
    <dgm:cxn modelId="{2E125290-1528-4FB9-BF41-7D83356BEF57}" type="presParOf" srcId="{CF884673-76E0-47E2-9BCF-769D4531E8AF}" destId="{55402664-57E7-4B37-BBDC-3ACB0821544E}" srcOrd="4" destOrd="0" presId="urn:microsoft.com/office/officeart/2005/8/layout/radial1"/>
    <dgm:cxn modelId="{1E2AF5A9-C863-4A5F-A514-43F907F3168B}" type="presParOf" srcId="{CF884673-76E0-47E2-9BCF-769D4531E8AF}" destId="{8B790C14-D046-44D2-8ADD-280E74706B06}" srcOrd="5" destOrd="0" presId="urn:microsoft.com/office/officeart/2005/8/layout/radial1"/>
    <dgm:cxn modelId="{522A49CE-DDF9-49CC-840D-2A4391E4405D}" type="presParOf" srcId="{8B790C14-D046-44D2-8ADD-280E74706B06}" destId="{C632FC51-0F4E-464C-848C-508795A5FF1A}" srcOrd="0" destOrd="0" presId="urn:microsoft.com/office/officeart/2005/8/layout/radial1"/>
    <dgm:cxn modelId="{D3F97AA8-E54F-4F47-B6D8-7EBF90790658}" type="presParOf" srcId="{CF884673-76E0-47E2-9BCF-769D4531E8AF}" destId="{904B08B6-F1C8-47B7-A512-B28344A973F9}" srcOrd="6" destOrd="0" presId="urn:microsoft.com/office/officeart/2005/8/layout/radial1"/>
    <dgm:cxn modelId="{0620EE25-EC1C-4C10-97F1-BEC7E76F9D2A}" type="presParOf" srcId="{CF884673-76E0-47E2-9BCF-769D4531E8AF}" destId="{218589FF-6C9C-43A4-8BBC-A89528F5E248}" srcOrd="7" destOrd="0" presId="urn:microsoft.com/office/officeart/2005/8/layout/radial1"/>
    <dgm:cxn modelId="{3A5373E7-94F0-4166-AAA8-0E1F01D04A5A}" type="presParOf" srcId="{218589FF-6C9C-43A4-8BBC-A89528F5E248}" destId="{614993A5-9ACB-4145-9069-EFBA75B75FB1}" srcOrd="0" destOrd="0" presId="urn:microsoft.com/office/officeart/2005/8/layout/radial1"/>
    <dgm:cxn modelId="{3663AE8C-EFFC-44D5-B262-DCACA261AE3A}" type="presParOf" srcId="{CF884673-76E0-47E2-9BCF-769D4531E8AF}" destId="{1A32E5DE-EF51-4239-BC70-61E7B535C8B8}" srcOrd="8" destOrd="0" presId="urn:microsoft.com/office/officeart/2005/8/layout/radial1"/>
    <dgm:cxn modelId="{BDA94CD9-98DC-4592-A7AC-0A662D8D6E48}" type="presParOf" srcId="{CF884673-76E0-47E2-9BCF-769D4531E8AF}" destId="{D8F7D05D-329A-4AC8-A5EC-B2BA396E0DC9}" srcOrd="9" destOrd="0" presId="urn:microsoft.com/office/officeart/2005/8/layout/radial1"/>
    <dgm:cxn modelId="{F9520FE9-066B-48C8-8CA1-5CCB7CC91F68}" type="presParOf" srcId="{D8F7D05D-329A-4AC8-A5EC-B2BA396E0DC9}" destId="{729E1491-A0C2-4E39-9C0B-FF539C9856BC}" srcOrd="0" destOrd="0" presId="urn:microsoft.com/office/officeart/2005/8/layout/radial1"/>
    <dgm:cxn modelId="{114E3BDF-79F2-4D0A-8D49-75B346129F56}" type="presParOf" srcId="{CF884673-76E0-47E2-9BCF-769D4531E8AF}" destId="{012CE1C9-2870-41F3-BEAA-2A9EA618D93B}" srcOrd="10" destOrd="0" presId="urn:microsoft.com/office/officeart/2005/8/layout/radial1"/>
    <dgm:cxn modelId="{57B1CBD8-DD1B-42F0-B645-FBDE27657E4A}" type="presParOf" srcId="{CF884673-76E0-47E2-9BCF-769D4531E8AF}" destId="{19F6D0C6-AD00-4978-969A-B3661D3915EA}" srcOrd="11" destOrd="0" presId="urn:microsoft.com/office/officeart/2005/8/layout/radial1"/>
    <dgm:cxn modelId="{D437A50B-33E4-4A7C-9504-3AFF12C5CB26}" type="presParOf" srcId="{19F6D0C6-AD00-4978-969A-B3661D3915EA}" destId="{FCECAE48-801C-4BE2-AF2D-91C180D4D63D}" srcOrd="0" destOrd="0" presId="urn:microsoft.com/office/officeart/2005/8/layout/radial1"/>
    <dgm:cxn modelId="{00FCD5A7-6A05-42CC-B5B7-D797473BD8E7}" type="presParOf" srcId="{CF884673-76E0-47E2-9BCF-769D4531E8AF}" destId="{98A7756A-398E-429C-BA20-07A1F407E7EC}" srcOrd="12" destOrd="0" presId="urn:microsoft.com/office/officeart/2005/8/layout/radial1"/>
    <dgm:cxn modelId="{F49707DA-E475-43E9-B59C-2137203C3F02}" type="presParOf" srcId="{CF884673-76E0-47E2-9BCF-769D4531E8AF}" destId="{090F17DF-155B-40C4-A76E-2145A9EE3D42}" srcOrd="13" destOrd="0" presId="urn:microsoft.com/office/officeart/2005/8/layout/radial1"/>
    <dgm:cxn modelId="{97D8DF51-7123-4C30-B09A-9F6BB61ACD47}" type="presParOf" srcId="{090F17DF-155B-40C4-A76E-2145A9EE3D42}" destId="{28047970-6625-4A54-B5FD-559DCCE62198}" srcOrd="0" destOrd="0" presId="urn:microsoft.com/office/officeart/2005/8/layout/radial1"/>
    <dgm:cxn modelId="{1777E086-F059-4C0F-B257-462E3F20FBD3}" type="presParOf" srcId="{CF884673-76E0-47E2-9BCF-769D4531E8AF}" destId="{A37B41C8-EBD0-4A0D-B486-2DFAD1D866C7}"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A48AA44-BEF7-4BD9-8A43-8870E1203D29}" type="doc">
      <dgm:prSet loTypeId="urn:microsoft.com/office/officeart/2005/8/layout/lProcess3" loCatId="process" qsTypeId="urn:microsoft.com/office/officeart/2005/8/quickstyle/simple2" qsCatId="simple" csTypeId="urn:microsoft.com/office/officeart/2005/8/colors/accent0_3" csCatId="mainScheme" phldr="1"/>
      <dgm:spPr/>
      <dgm:t>
        <a:bodyPr/>
        <a:lstStyle/>
        <a:p>
          <a:endParaRPr lang="en-US"/>
        </a:p>
      </dgm:t>
    </dgm:pt>
    <dgm:pt modelId="{EE05E080-21B3-4E9F-827E-FA7C65B728A9}">
      <dgm:prSet phldrT="[Text]" custT="1"/>
      <dgm:spPr/>
      <dgm:t>
        <a:bodyPr/>
        <a:lstStyle/>
        <a:p>
          <a:r>
            <a:rPr lang="en-US" sz="1100" dirty="0" smtClean="0"/>
            <a:t>Communication/ Virtual Chapter</a:t>
          </a:r>
          <a:endParaRPr lang="en-US" sz="1100" dirty="0"/>
        </a:p>
      </dgm:t>
    </dgm:pt>
    <dgm:pt modelId="{967E92AF-D9D6-49A2-8BAE-9B2B32342D83}" type="parTrans" cxnId="{31A91E83-6F3D-4ECE-9CC5-B7EFA0ED95C3}">
      <dgm:prSet/>
      <dgm:spPr/>
      <dgm:t>
        <a:bodyPr/>
        <a:lstStyle/>
        <a:p>
          <a:endParaRPr lang="en-US"/>
        </a:p>
      </dgm:t>
    </dgm:pt>
    <dgm:pt modelId="{C9A1D7F0-42DD-45CA-854E-946C31F0B093}" type="sibTrans" cxnId="{31A91E83-6F3D-4ECE-9CC5-B7EFA0ED95C3}">
      <dgm:prSet/>
      <dgm:spPr/>
      <dgm:t>
        <a:bodyPr/>
        <a:lstStyle/>
        <a:p>
          <a:endParaRPr lang="en-US"/>
        </a:p>
      </dgm:t>
    </dgm:pt>
    <dgm:pt modelId="{18534B17-8E46-4752-A5C7-B2C1BFE51698}">
      <dgm:prSet phldrT="[Text]" custT="1"/>
      <dgm:spPr/>
      <dgm:t>
        <a:bodyPr/>
        <a:lstStyle/>
        <a:p>
          <a:r>
            <a:rPr lang="en-US" sz="1100" dirty="0" smtClean="0"/>
            <a:t>Facebook pages</a:t>
          </a:r>
          <a:endParaRPr lang="en-US" sz="1100" dirty="0"/>
        </a:p>
      </dgm:t>
    </dgm:pt>
    <dgm:pt modelId="{05BEA71C-5A5B-4DCF-B00C-17673D0FDB44}" type="parTrans" cxnId="{BDE4DF84-9AA0-44E4-BF4A-CD55A2E0229D}">
      <dgm:prSet/>
      <dgm:spPr/>
      <dgm:t>
        <a:bodyPr/>
        <a:lstStyle/>
        <a:p>
          <a:endParaRPr lang="en-US"/>
        </a:p>
      </dgm:t>
    </dgm:pt>
    <dgm:pt modelId="{F726BF26-71A4-49D6-8A50-D9AD71F32BBF}" type="sibTrans" cxnId="{BDE4DF84-9AA0-44E4-BF4A-CD55A2E0229D}">
      <dgm:prSet/>
      <dgm:spPr/>
      <dgm:t>
        <a:bodyPr/>
        <a:lstStyle/>
        <a:p>
          <a:endParaRPr lang="en-US"/>
        </a:p>
      </dgm:t>
    </dgm:pt>
    <dgm:pt modelId="{191853E6-F495-4003-8A5C-439F1C74C45B}">
      <dgm:prSet phldrT="[Text]" custT="1"/>
      <dgm:spPr/>
      <dgm:t>
        <a:bodyPr/>
        <a:lstStyle/>
        <a:p>
          <a:r>
            <a:rPr lang="en-US" sz="1100" dirty="0" smtClean="0"/>
            <a:t>Stream chapter events</a:t>
          </a:r>
          <a:endParaRPr lang="en-US" sz="1100" dirty="0"/>
        </a:p>
      </dgm:t>
    </dgm:pt>
    <dgm:pt modelId="{516B32A2-2C9E-476E-B175-6EA903EB2239}" type="parTrans" cxnId="{399E70CD-1857-48B1-84AD-F4430E60795F}">
      <dgm:prSet/>
      <dgm:spPr/>
      <dgm:t>
        <a:bodyPr/>
        <a:lstStyle/>
        <a:p>
          <a:endParaRPr lang="en-US"/>
        </a:p>
      </dgm:t>
    </dgm:pt>
    <dgm:pt modelId="{5B3C81EF-0C62-4A11-990B-956DBB518694}" type="sibTrans" cxnId="{399E70CD-1857-48B1-84AD-F4430E60795F}">
      <dgm:prSet/>
      <dgm:spPr/>
      <dgm:t>
        <a:bodyPr/>
        <a:lstStyle/>
        <a:p>
          <a:endParaRPr lang="en-US"/>
        </a:p>
      </dgm:t>
    </dgm:pt>
    <dgm:pt modelId="{2CD85D95-9C4B-4136-9D72-1864DDA413D2}">
      <dgm:prSet phldrT="[Text]" custT="1"/>
      <dgm:spPr/>
      <dgm:t>
        <a:bodyPr/>
        <a:lstStyle/>
        <a:p>
          <a:r>
            <a:rPr lang="en-US" sz="1100" dirty="0" smtClean="0"/>
            <a:t>Overnight Trips</a:t>
          </a:r>
          <a:endParaRPr lang="en-US" sz="1100" dirty="0"/>
        </a:p>
      </dgm:t>
    </dgm:pt>
    <dgm:pt modelId="{7891221B-2FB9-43BB-A77F-458E764CE33C}" type="parTrans" cxnId="{F8941E0C-DF88-49E5-BFB1-3E9D091F9A5A}">
      <dgm:prSet/>
      <dgm:spPr/>
      <dgm:t>
        <a:bodyPr/>
        <a:lstStyle/>
        <a:p>
          <a:endParaRPr lang="en-US"/>
        </a:p>
      </dgm:t>
    </dgm:pt>
    <dgm:pt modelId="{437076B9-7710-41FF-A92E-DC3DEADA5C1C}" type="sibTrans" cxnId="{F8941E0C-DF88-49E5-BFB1-3E9D091F9A5A}">
      <dgm:prSet/>
      <dgm:spPr/>
      <dgm:t>
        <a:bodyPr/>
        <a:lstStyle/>
        <a:p>
          <a:endParaRPr lang="en-US"/>
        </a:p>
      </dgm:t>
    </dgm:pt>
    <dgm:pt modelId="{328B0F15-44D2-408A-848D-E59B9435E60C}">
      <dgm:prSet phldrT="[Text]" custT="1"/>
      <dgm:spPr/>
      <dgm:t>
        <a:bodyPr/>
        <a:lstStyle/>
        <a:p>
          <a:r>
            <a:rPr lang="en-US" sz="1100" dirty="0" smtClean="0"/>
            <a:t>Skiing/snowboard trip</a:t>
          </a:r>
          <a:endParaRPr lang="en-US" sz="1100" dirty="0"/>
        </a:p>
      </dgm:t>
    </dgm:pt>
    <dgm:pt modelId="{89F694CF-E037-4967-8DDC-5227FB232721}" type="parTrans" cxnId="{429107E8-A1A5-44F8-8A5A-F7F39B2D168A}">
      <dgm:prSet/>
      <dgm:spPr/>
      <dgm:t>
        <a:bodyPr/>
        <a:lstStyle/>
        <a:p>
          <a:endParaRPr lang="en-US"/>
        </a:p>
      </dgm:t>
    </dgm:pt>
    <dgm:pt modelId="{3A6FAC96-DEF7-45BA-91C5-5C8430CCA6DA}" type="sibTrans" cxnId="{429107E8-A1A5-44F8-8A5A-F7F39B2D168A}">
      <dgm:prSet/>
      <dgm:spPr/>
      <dgm:t>
        <a:bodyPr/>
        <a:lstStyle/>
        <a:p>
          <a:endParaRPr lang="en-US"/>
        </a:p>
      </dgm:t>
    </dgm:pt>
    <dgm:pt modelId="{FCF1A5CB-B8C3-4EB6-A59A-55B2564CF5D2}">
      <dgm:prSet custT="1"/>
      <dgm:spPr/>
      <dgm:t>
        <a:bodyPr/>
        <a:lstStyle/>
        <a:p>
          <a:r>
            <a:rPr lang="en-US" sz="1100" dirty="0" smtClean="0"/>
            <a:t>Membership Survey</a:t>
          </a:r>
          <a:endParaRPr lang="en-US" sz="1100" dirty="0"/>
        </a:p>
      </dgm:t>
    </dgm:pt>
    <dgm:pt modelId="{325E5558-E238-4EA2-A687-9B5B1D90389C}" type="parTrans" cxnId="{B4430836-3390-4457-A457-252935A29006}">
      <dgm:prSet/>
      <dgm:spPr/>
      <dgm:t>
        <a:bodyPr/>
        <a:lstStyle/>
        <a:p>
          <a:endParaRPr lang="en-US"/>
        </a:p>
      </dgm:t>
    </dgm:pt>
    <dgm:pt modelId="{B2BC0BD8-DF43-482A-9B53-851173F1E336}" type="sibTrans" cxnId="{B4430836-3390-4457-A457-252935A29006}">
      <dgm:prSet/>
      <dgm:spPr/>
      <dgm:t>
        <a:bodyPr/>
        <a:lstStyle/>
        <a:p>
          <a:endParaRPr lang="en-US"/>
        </a:p>
      </dgm:t>
    </dgm:pt>
    <dgm:pt modelId="{4164022B-F3EC-4CB2-AA56-1795A8043897}">
      <dgm:prSet custT="1"/>
      <dgm:spPr/>
      <dgm:t>
        <a:bodyPr/>
        <a:lstStyle/>
        <a:p>
          <a:r>
            <a:rPr lang="en-US" sz="1100" dirty="0" smtClean="0"/>
            <a:t>Where do alumni live</a:t>
          </a:r>
          <a:endParaRPr lang="en-US" sz="1100" dirty="0"/>
        </a:p>
      </dgm:t>
    </dgm:pt>
    <dgm:pt modelId="{22B19576-A85C-40AB-A16D-A7218C70398B}" type="parTrans" cxnId="{91C5589C-3D3D-4876-9C97-A04A60CC310E}">
      <dgm:prSet/>
      <dgm:spPr/>
      <dgm:t>
        <a:bodyPr/>
        <a:lstStyle/>
        <a:p>
          <a:endParaRPr lang="en-US"/>
        </a:p>
      </dgm:t>
    </dgm:pt>
    <dgm:pt modelId="{244670BF-1992-419B-8A97-30D3B95797A4}" type="sibTrans" cxnId="{91C5589C-3D3D-4876-9C97-A04A60CC310E}">
      <dgm:prSet/>
      <dgm:spPr/>
      <dgm:t>
        <a:bodyPr/>
        <a:lstStyle/>
        <a:p>
          <a:endParaRPr lang="en-US"/>
        </a:p>
      </dgm:t>
    </dgm:pt>
    <dgm:pt modelId="{226B6E4D-B685-43EE-BD64-DE7FE36B3479}">
      <dgm:prSet custT="1"/>
      <dgm:spPr/>
      <dgm:t>
        <a:bodyPr/>
        <a:lstStyle/>
        <a:p>
          <a:r>
            <a:rPr lang="en-US" sz="1100" dirty="0" smtClean="0"/>
            <a:t>Find out interests</a:t>
          </a:r>
          <a:endParaRPr lang="en-US" sz="1100" dirty="0"/>
        </a:p>
      </dgm:t>
    </dgm:pt>
    <dgm:pt modelId="{C38DE8C1-52B3-4958-A65A-B7BBAB56E9AB}" type="parTrans" cxnId="{EEF452C2-CC59-490E-B527-5E5BBB524F64}">
      <dgm:prSet/>
      <dgm:spPr/>
      <dgm:t>
        <a:bodyPr/>
        <a:lstStyle/>
        <a:p>
          <a:endParaRPr lang="en-US"/>
        </a:p>
      </dgm:t>
    </dgm:pt>
    <dgm:pt modelId="{46CEFEA5-3D14-4959-8950-50EE7F30EF65}" type="sibTrans" cxnId="{EEF452C2-CC59-490E-B527-5E5BBB524F64}">
      <dgm:prSet/>
      <dgm:spPr/>
      <dgm:t>
        <a:bodyPr/>
        <a:lstStyle/>
        <a:p>
          <a:endParaRPr lang="en-US"/>
        </a:p>
      </dgm:t>
    </dgm:pt>
    <dgm:pt modelId="{C39D345E-C3E9-49A3-A562-C70484C8B50C}">
      <dgm:prSet custT="1"/>
      <dgm:spPr/>
      <dgm:t>
        <a:bodyPr/>
        <a:lstStyle/>
        <a:p>
          <a:r>
            <a:rPr lang="en-US" sz="1100" dirty="0" smtClean="0"/>
            <a:t>Resources (locations to host an event</a:t>
          </a:r>
          <a:endParaRPr lang="en-US" sz="1100" dirty="0"/>
        </a:p>
      </dgm:t>
    </dgm:pt>
    <dgm:pt modelId="{F24702EB-AEE3-4093-8BA4-329584EE40B5}" type="parTrans" cxnId="{798D0EA7-0B09-439E-8B57-FEC9DE1E5817}">
      <dgm:prSet/>
      <dgm:spPr/>
      <dgm:t>
        <a:bodyPr/>
        <a:lstStyle/>
        <a:p>
          <a:endParaRPr lang="en-US"/>
        </a:p>
      </dgm:t>
    </dgm:pt>
    <dgm:pt modelId="{046B5DC4-6E41-436D-9020-F34028BDF01D}" type="sibTrans" cxnId="{798D0EA7-0B09-439E-8B57-FEC9DE1E5817}">
      <dgm:prSet/>
      <dgm:spPr/>
      <dgm:t>
        <a:bodyPr/>
        <a:lstStyle/>
        <a:p>
          <a:endParaRPr lang="en-US"/>
        </a:p>
      </dgm:t>
    </dgm:pt>
    <dgm:pt modelId="{F9432EA6-9C03-43D3-947E-F031ADF224E2}">
      <dgm:prSet phldrT="[Text]" custT="1"/>
      <dgm:spPr/>
      <dgm:t>
        <a:bodyPr/>
        <a:lstStyle/>
        <a:p>
          <a:r>
            <a:rPr lang="en-US" sz="1100" dirty="0" smtClean="0"/>
            <a:t>Hiking trip</a:t>
          </a:r>
          <a:endParaRPr lang="en-US" sz="1100" dirty="0"/>
        </a:p>
      </dgm:t>
    </dgm:pt>
    <dgm:pt modelId="{ADC7F7CC-1EC6-48AE-B79E-C6A3BC30321B}" type="parTrans" cxnId="{C372C2EB-D458-42BC-A2B2-8691F51742D4}">
      <dgm:prSet/>
      <dgm:spPr/>
      <dgm:t>
        <a:bodyPr/>
        <a:lstStyle/>
        <a:p>
          <a:endParaRPr lang="en-US"/>
        </a:p>
      </dgm:t>
    </dgm:pt>
    <dgm:pt modelId="{77E11CF1-277C-44EC-B0F9-D675501162E2}" type="sibTrans" cxnId="{C372C2EB-D458-42BC-A2B2-8691F51742D4}">
      <dgm:prSet/>
      <dgm:spPr/>
      <dgm:t>
        <a:bodyPr/>
        <a:lstStyle/>
        <a:p>
          <a:endParaRPr lang="en-US"/>
        </a:p>
      </dgm:t>
    </dgm:pt>
    <dgm:pt modelId="{7DC40DA0-EE43-40DF-872E-2B00DF16A4D8}">
      <dgm:prSet phldrT="[Text]" custT="1"/>
      <dgm:spPr/>
      <dgm:t>
        <a:bodyPr/>
        <a:lstStyle/>
        <a:p>
          <a:r>
            <a:rPr lang="en-US" sz="1100" dirty="0" smtClean="0"/>
            <a:t>Online Mentorship</a:t>
          </a:r>
          <a:endParaRPr lang="en-US" sz="1100" dirty="0"/>
        </a:p>
      </dgm:t>
    </dgm:pt>
    <dgm:pt modelId="{50E0AE95-6E0D-461C-BFBD-351DAD09A169}" type="parTrans" cxnId="{5B466B74-4B7E-4CFC-B71E-E9A2A5096D22}">
      <dgm:prSet/>
      <dgm:spPr/>
      <dgm:t>
        <a:bodyPr/>
        <a:lstStyle/>
        <a:p>
          <a:endParaRPr lang="en-US"/>
        </a:p>
      </dgm:t>
    </dgm:pt>
    <dgm:pt modelId="{19C9F9F3-094C-45BD-8D13-132B0747D7A4}" type="sibTrans" cxnId="{5B466B74-4B7E-4CFC-B71E-E9A2A5096D22}">
      <dgm:prSet/>
      <dgm:spPr/>
      <dgm:t>
        <a:bodyPr/>
        <a:lstStyle/>
        <a:p>
          <a:endParaRPr lang="en-US"/>
        </a:p>
      </dgm:t>
    </dgm:pt>
    <dgm:pt modelId="{60291C35-F570-4178-B5DD-49402558AC50}">
      <dgm:prSet custT="1"/>
      <dgm:spPr/>
      <dgm:t>
        <a:bodyPr/>
        <a:lstStyle/>
        <a:p>
          <a:r>
            <a:rPr lang="en-US" sz="1100" dirty="0" smtClean="0"/>
            <a:t>Professional background</a:t>
          </a:r>
          <a:endParaRPr lang="en-US" sz="1100" dirty="0"/>
        </a:p>
      </dgm:t>
    </dgm:pt>
    <dgm:pt modelId="{CB11F9E3-41E6-49BB-A06C-CE1F50DFB08A}" type="parTrans" cxnId="{74254A37-4661-4CF6-A2D2-6D3298E0ED00}">
      <dgm:prSet/>
      <dgm:spPr/>
      <dgm:t>
        <a:bodyPr/>
        <a:lstStyle/>
        <a:p>
          <a:endParaRPr lang="en-US"/>
        </a:p>
      </dgm:t>
    </dgm:pt>
    <dgm:pt modelId="{1E0E38E9-C4C0-42C4-B181-9D5FC419FDF4}" type="sibTrans" cxnId="{74254A37-4661-4CF6-A2D2-6D3298E0ED00}">
      <dgm:prSet/>
      <dgm:spPr/>
      <dgm:t>
        <a:bodyPr/>
        <a:lstStyle/>
        <a:p>
          <a:endParaRPr lang="en-US"/>
        </a:p>
      </dgm:t>
    </dgm:pt>
    <dgm:pt modelId="{17E944CC-5906-4DC6-8930-1AA06AE2DF7C}">
      <dgm:prSet custT="1"/>
      <dgm:spPr/>
      <dgm:t>
        <a:bodyPr/>
        <a:lstStyle/>
        <a:p>
          <a:r>
            <a:rPr lang="en-US" sz="1100" dirty="0" smtClean="0"/>
            <a:t>Availability</a:t>
          </a:r>
          <a:endParaRPr lang="en-US" sz="1100" dirty="0"/>
        </a:p>
      </dgm:t>
    </dgm:pt>
    <dgm:pt modelId="{214B39B8-EC0E-47E4-8847-62E71823E7D4}" type="parTrans" cxnId="{63E0BEBD-3559-440E-AE70-C2CF1F73CEB8}">
      <dgm:prSet/>
      <dgm:spPr/>
      <dgm:t>
        <a:bodyPr/>
        <a:lstStyle/>
        <a:p>
          <a:endParaRPr lang="en-US"/>
        </a:p>
      </dgm:t>
    </dgm:pt>
    <dgm:pt modelId="{3C70902B-469F-4190-964C-B3763BE3040D}" type="sibTrans" cxnId="{63E0BEBD-3559-440E-AE70-C2CF1F73CEB8}">
      <dgm:prSet/>
      <dgm:spPr/>
      <dgm:t>
        <a:bodyPr/>
        <a:lstStyle/>
        <a:p>
          <a:endParaRPr lang="en-US"/>
        </a:p>
      </dgm:t>
    </dgm:pt>
    <dgm:pt modelId="{5DAB36EE-2149-4F98-B3CC-89D167F530BF}">
      <dgm:prSet custT="1"/>
      <dgm:spPr/>
      <dgm:t>
        <a:bodyPr/>
        <a:lstStyle/>
        <a:p>
          <a:r>
            <a:rPr lang="en-US" sz="1100" dirty="0" smtClean="0"/>
            <a:t>JET Program Promotion</a:t>
          </a:r>
          <a:endParaRPr lang="en-US" sz="1100" dirty="0"/>
        </a:p>
      </dgm:t>
    </dgm:pt>
    <dgm:pt modelId="{920D7878-795B-4EC5-B457-2B3991EC8768}" type="parTrans" cxnId="{CC4CDABB-F3AF-4D1A-B311-44B21001CDA0}">
      <dgm:prSet/>
      <dgm:spPr/>
      <dgm:t>
        <a:bodyPr/>
        <a:lstStyle/>
        <a:p>
          <a:endParaRPr lang="en-US"/>
        </a:p>
      </dgm:t>
    </dgm:pt>
    <dgm:pt modelId="{03B468C8-8CBA-44B9-8C98-795AD4A9E51D}" type="sibTrans" cxnId="{CC4CDABB-F3AF-4D1A-B311-44B21001CDA0}">
      <dgm:prSet/>
      <dgm:spPr/>
      <dgm:t>
        <a:bodyPr/>
        <a:lstStyle/>
        <a:p>
          <a:endParaRPr lang="en-US"/>
        </a:p>
      </dgm:t>
    </dgm:pt>
    <dgm:pt modelId="{8E24CEFB-B2B7-4850-A8D0-B2DC76F7B21C}">
      <dgm:prSet custT="1"/>
      <dgm:spPr/>
      <dgm:t>
        <a:bodyPr/>
        <a:lstStyle/>
        <a:p>
          <a:r>
            <a:rPr lang="en-US" sz="1100" dirty="0" smtClean="0"/>
            <a:t>Provide out of town alumni a place to stay</a:t>
          </a:r>
          <a:endParaRPr lang="en-US" sz="1100" dirty="0"/>
        </a:p>
      </dgm:t>
    </dgm:pt>
    <dgm:pt modelId="{AE0C9016-90A7-4DCB-AA51-10896CEF1723}" type="parTrans" cxnId="{1F419FA7-0E3A-40E6-A975-9D851C00C7FF}">
      <dgm:prSet/>
      <dgm:spPr/>
      <dgm:t>
        <a:bodyPr/>
        <a:lstStyle/>
        <a:p>
          <a:endParaRPr lang="en-US"/>
        </a:p>
      </dgm:t>
    </dgm:pt>
    <dgm:pt modelId="{C0DF7F7E-C086-4BB0-9F6B-025001513BA9}" type="sibTrans" cxnId="{1F419FA7-0E3A-40E6-A975-9D851C00C7FF}">
      <dgm:prSet/>
      <dgm:spPr/>
      <dgm:t>
        <a:bodyPr/>
        <a:lstStyle/>
        <a:p>
          <a:endParaRPr lang="en-US"/>
        </a:p>
      </dgm:t>
    </dgm:pt>
    <dgm:pt modelId="{61C7240D-7139-4006-B01F-625C79D35A48}">
      <dgm:prSet custT="1"/>
      <dgm:spPr/>
      <dgm:t>
        <a:bodyPr/>
        <a:lstStyle/>
        <a:p>
          <a:r>
            <a:rPr lang="en-US" sz="1100" dirty="0" smtClean="0"/>
            <a:t>Road trip</a:t>
          </a:r>
          <a:endParaRPr lang="en-US" sz="1100" dirty="0"/>
        </a:p>
      </dgm:t>
    </dgm:pt>
    <dgm:pt modelId="{0CA4545B-07D7-460A-BF3A-E572B18051A3}" type="parTrans" cxnId="{49B4215F-7676-498F-86F9-54ACE0A0E74D}">
      <dgm:prSet/>
      <dgm:spPr/>
      <dgm:t>
        <a:bodyPr/>
        <a:lstStyle/>
        <a:p>
          <a:endParaRPr lang="en-US"/>
        </a:p>
      </dgm:t>
    </dgm:pt>
    <dgm:pt modelId="{FB365D05-223D-4A68-A74F-D0BB92D48FA6}" type="sibTrans" cxnId="{49B4215F-7676-498F-86F9-54ACE0A0E74D}">
      <dgm:prSet/>
      <dgm:spPr/>
      <dgm:t>
        <a:bodyPr/>
        <a:lstStyle/>
        <a:p>
          <a:endParaRPr lang="en-US"/>
        </a:p>
      </dgm:t>
    </dgm:pt>
    <dgm:pt modelId="{C38A2039-66D0-4481-A2DE-6D3418138771}">
      <dgm:prSet phldrT="[Text]" custT="1"/>
      <dgm:spPr/>
      <dgm:t>
        <a:bodyPr/>
        <a:lstStyle/>
        <a:p>
          <a:r>
            <a:rPr lang="en-US" sz="1100" dirty="0" smtClean="0"/>
            <a:t>Camping or rafting</a:t>
          </a:r>
          <a:endParaRPr lang="en-US" sz="1100" dirty="0"/>
        </a:p>
      </dgm:t>
    </dgm:pt>
    <dgm:pt modelId="{AD14376E-FF4B-44F4-8CE5-1717542B674B}" type="parTrans" cxnId="{CFAAC08E-1E32-40F2-88D9-99627634BBE7}">
      <dgm:prSet/>
      <dgm:spPr/>
      <dgm:t>
        <a:bodyPr/>
        <a:lstStyle/>
        <a:p>
          <a:endParaRPr lang="en-US"/>
        </a:p>
      </dgm:t>
    </dgm:pt>
    <dgm:pt modelId="{1A25AD64-E9C7-44C6-9437-AD80F31D5731}" type="sibTrans" cxnId="{CFAAC08E-1E32-40F2-88D9-99627634BBE7}">
      <dgm:prSet/>
      <dgm:spPr/>
      <dgm:t>
        <a:bodyPr/>
        <a:lstStyle/>
        <a:p>
          <a:endParaRPr lang="en-US"/>
        </a:p>
      </dgm:t>
    </dgm:pt>
    <dgm:pt modelId="{A4CE36F2-9F7A-49BE-ADA7-7C82D25CE966}">
      <dgm:prSet custT="1"/>
      <dgm:spPr/>
      <dgm:t>
        <a:bodyPr/>
        <a:lstStyle/>
        <a:p>
          <a:r>
            <a:rPr lang="en-US" sz="1100" dirty="0" smtClean="0"/>
            <a:t>Tatami Time Share</a:t>
          </a:r>
          <a:endParaRPr lang="en-US" sz="1100" dirty="0"/>
        </a:p>
      </dgm:t>
    </dgm:pt>
    <dgm:pt modelId="{1DFE6AAC-0168-4359-8E05-FF15F4BF741A}" type="parTrans" cxnId="{B1FEBC41-DD2F-43BB-A438-1D7F54CCC968}">
      <dgm:prSet/>
      <dgm:spPr/>
      <dgm:t>
        <a:bodyPr/>
        <a:lstStyle/>
        <a:p>
          <a:endParaRPr lang="en-US"/>
        </a:p>
      </dgm:t>
    </dgm:pt>
    <dgm:pt modelId="{402A4972-0258-466B-9330-F0658804BC53}" type="sibTrans" cxnId="{B1FEBC41-DD2F-43BB-A438-1D7F54CCC968}">
      <dgm:prSet/>
      <dgm:spPr/>
      <dgm:t>
        <a:bodyPr/>
        <a:lstStyle/>
        <a:p>
          <a:endParaRPr lang="en-US"/>
        </a:p>
      </dgm:t>
    </dgm:pt>
    <dgm:pt modelId="{53F6F04C-410C-40FA-98AD-996A6B50CEE2}">
      <dgm:prSet custT="1"/>
      <dgm:spPr/>
      <dgm:t>
        <a:bodyPr/>
        <a:lstStyle/>
        <a:p>
          <a:r>
            <a:rPr lang="en-US" sz="1100" dirty="0" smtClean="0"/>
            <a:t>Visit local colleges</a:t>
          </a:r>
          <a:endParaRPr lang="en-US" sz="1100" dirty="0"/>
        </a:p>
      </dgm:t>
    </dgm:pt>
    <dgm:pt modelId="{FAA93490-B07D-4018-AF00-20F43DE4DA4A}" type="parTrans" cxnId="{8FFCC458-BB49-4863-BE41-1DC7AF2EF3F9}">
      <dgm:prSet/>
      <dgm:spPr/>
      <dgm:t>
        <a:bodyPr/>
        <a:lstStyle/>
        <a:p>
          <a:endParaRPr lang="en-US"/>
        </a:p>
      </dgm:t>
    </dgm:pt>
    <dgm:pt modelId="{EE174059-6797-4E7E-BF21-36002DE1F460}" type="sibTrans" cxnId="{8FFCC458-BB49-4863-BE41-1DC7AF2EF3F9}">
      <dgm:prSet/>
      <dgm:spPr/>
      <dgm:t>
        <a:bodyPr/>
        <a:lstStyle/>
        <a:p>
          <a:endParaRPr lang="en-US"/>
        </a:p>
      </dgm:t>
    </dgm:pt>
    <dgm:pt modelId="{AA3C05C5-1E88-4CD2-923A-5F6E6A40C784}">
      <dgm:prSet custT="1"/>
      <dgm:spPr/>
      <dgm:t>
        <a:bodyPr/>
        <a:lstStyle/>
        <a:p>
          <a:r>
            <a:rPr lang="en-US" sz="1100" dirty="0" smtClean="0"/>
            <a:t>Support retuning JETs</a:t>
          </a:r>
        </a:p>
      </dgm:t>
    </dgm:pt>
    <dgm:pt modelId="{BF0232A7-40AA-4E1A-AD53-E61D4A09C162}" type="parTrans" cxnId="{D6A4EA72-8C61-491E-B32D-E63718F3CD83}">
      <dgm:prSet/>
      <dgm:spPr/>
      <dgm:t>
        <a:bodyPr/>
        <a:lstStyle/>
        <a:p>
          <a:endParaRPr lang="en-US"/>
        </a:p>
      </dgm:t>
    </dgm:pt>
    <dgm:pt modelId="{5AC44449-8307-486B-B37E-BA600D5CAE23}" type="sibTrans" cxnId="{D6A4EA72-8C61-491E-B32D-E63718F3CD83}">
      <dgm:prSet/>
      <dgm:spPr/>
      <dgm:t>
        <a:bodyPr/>
        <a:lstStyle/>
        <a:p>
          <a:endParaRPr lang="en-US"/>
        </a:p>
      </dgm:t>
    </dgm:pt>
    <dgm:pt modelId="{8A35E840-513B-4252-A750-1AA2EAF9DDE3}">
      <dgm:prSet custT="1"/>
      <dgm:spPr/>
      <dgm:t>
        <a:bodyPr/>
        <a:lstStyle/>
        <a:p>
          <a:r>
            <a:rPr lang="en-US" sz="1100" dirty="0" smtClean="0"/>
            <a:t>Support departing JET</a:t>
          </a:r>
        </a:p>
      </dgm:t>
    </dgm:pt>
    <dgm:pt modelId="{4AA93992-0A2B-40CE-B2D8-C401D7CFB7FF}" type="parTrans" cxnId="{7EED8F5B-BADF-4310-AF72-E537AA576792}">
      <dgm:prSet/>
      <dgm:spPr/>
      <dgm:t>
        <a:bodyPr/>
        <a:lstStyle/>
        <a:p>
          <a:endParaRPr lang="en-US"/>
        </a:p>
      </dgm:t>
    </dgm:pt>
    <dgm:pt modelId="{2FD60FC2-C0AF-46BE-B0AC-4247A29ECE9E}" type="sibTrans" cxnId="{7EED8F5B-BADF-4310-AF72-E537AA576792}">
      <dgm:prSet/>
      <dgm:spPr/>
      <dgm:t>
        <a:bodyPr/>
        <a:lstStyle/>
        <a:p>
          <a:endParaRPr lang="en-US"/>
        </a:p>
      </dgm:t>
    </dgm:pt>
    <dgm:pt modelId="{2B83ED56-114B-4D92-B1D3-D7218F56A747}">
      <dgm:prSet phldrT="[Text]" custT="1"/>
      <dgm:spPr/>
      <dgm:t>
        <a:bodyPr/>
        <a:lstStyle/>
        <a:p>
          <a:r>
            <a:rPr lang="en-US" sz="1100" dirty="0" smtClean="0"/>
            <a:t>Write for JQ or </a:t>
          </a:r>
          <a:r>
            <a:rPr lang="en-US" sz="1100" dirty="0" err="1" smtClean="0"/>
            <a:t>JETwit</a:t>
          </a:r>
          <a:endParaRPr lang="en-US" sz="1100" dirty="0"/>
        </a:p>
      </dgm:t>
    </dgm:pt>
    <dgm:pt modelId="{AF664DC5-F6AC-4BCD-ABB6-44E11FEE2F9A}" type="parTrans" cxnId="{44976497-543A-4BF8-9A2F-9D3D40855706}">
      <dgm:prSet/>
      <dgm:spPr/>
      <dgm:t>
        <a:bodyPr/>
        <a:lstStyle/>
        <a:p>
          <a:endParaRPr lang="en-US"/>
        </a:p>
      </dgm:t>
    </dgm:pt>
    <dgm:pt modelId="{EB61031A-FC0B-437A-9182-ACD730E27180}" type="sibTrans" cxnId="{44976497-543A-4BF8-9A2F-9D3D40855706}">
      <dgm:prSet/>
      <dgm:spPr/>
      <dgm:t>
        <a:bodyPr/>
        <a:lstStyle/>
        <a:p>
          <a:endParaRPr lang="en-US"/>
        </a:p>
      </dgm:t>
    </dgm:pt>
    <dgm:pt modelId="{2DC02338-18B4-4620-AEA3-66BA99883071}">
      <dgm:prSet custT="1"/>
      <dgm:spPr/>
      <dgm:t>
        <a:bodyPr/>
        <a:lstStyle/>
        <a:p>
          <a:r>
            <a:rPr lang="en-US" sz="1100" dirty="0" smtClean="0"/>
            <a:t>Photo/video contest</a:t>
          </a:r>
        </a:p>
      </dgm:t>
    </dgm:pt>
    <dgm:pt modelId="{1F6893CE-7CA8-416F-8A21-877E02CD4160}" type="parTrans" cxnId="{42E88BB5-631C-4057-AA07-B447D2F854F6}">
      <dgm:prSet/>
      <dgm:spPr/>
      <dgm:t>
        <a:bodyPr/>
        <a:lstStyle/>
        <a:p>
          <a:endParaRPr lang="en-US"/>
        </a:p>
      </dgm:t>
    </dgm:pt>
    <dgm:pt modelId="{F90DE32A-B7E8-4B95-8072-D93A6F15274E}" type="sibTrans" cxnId="{42E88BB5-631C-4057-AA07-B447D2F854F6}">
      <dgm:prSet/>
      <dgm:spPr/>
      <dgm:t>
        <a:bodyPr/>
        <a:lstStyle/>
        <a:p>
          <a:endParaRPr lang="en-US"/>
        </a:p>
      </dgm:t>
    </dgm:pt>
    <dgm:pt modelId="{F7296573-12FD-418D-9F24-057C5D58126F}">
      <dgm:prSet custT="1"/>
      <dgm:spPr/>
      <dgm:t>
        <a:bodyPr/>
        <a:lstStyle/>
        <a:p>
          <a:r>
            <a:rPr lang="en-US" sz="1100" dirty="0" smtClean="0"/>
            <a:t>Leadership</a:t>
          </a:r>
        </a:p>
      </dgm:t>
    </dgm:pt>
    <dgm:pt modelId="{8338BDC1-7454-45AA-A8D3-D15A68D725EE}" type="parTrans" cxnId="{678A8BEC-46FB-4B72-949E-0DD399B8DED1}">
      <dgm:prSet/>
      <dgm:spPr/>
      <dgm:t>
        <a:bodyPr/>
        <a:lstStyle/>
        <a:p>
          <a:endParaRPr lang="en-US"/>
        </a:p>
      </dgm:t>
    </dgm:pt>
    <dgm:pt modelId="{780E4E46-5D00-44E1-BE8D-9BFDA275A7EB}" type="sibTrans" cxnId="{678A8BEC-46FB-4B72-949E-0DD399B8DED1}">
      <dgm:prSet/>
      <dgm:spPr/>
      <dgm:t>
        <a:bodyPr/>
        <a:lstStyle/>
        <a:p>
          <a:endParaRPr lang="en-US"/>
        </a:p>
      </dgm:t>
    </dgm:pt>
    <dgm:pt modelId="{E8B8E326-1ED8-470E-BBA5-0E39F031225A}">
      <dgm:prSet custT="1"/>
      <dgm:spPr/>
      <dgm:t>
        <a:bodyPr/>
        <a:lstStyle/>
        <a:p>
          <a:r>
            <a:rPr lang="en-US" sz="1100" dirty="0" smtClean="0"/>
            <a:t>Partnerships</a:t>
          </a:r>
        </a:p>
      </dgm:t>
    </dgm:pt>
    <dgm:pt modelId="{22BD9D4D-8837-44C8-8AE6-C39C06A47606}" type="parTrans" cxnId="{B0E9F9E3-8813-4B09-A435-C10801ADBDD9}">
      <dgm:prSet/>
      <dgm:spPr/>
      <dgm:t>
        <a:bodyPr/>
        <a:lstStyle/>
        <a:p>
          <a:endParaRPr lang="en-US"/>
        </a:p>
      </dgm:t>
    </dgm:pt>
    <dgm:pt modelId="{C369CCE9-A88C-43C9-B5D4-CD225F9DA1CE}" type="sibTrans" cxnId="{B0E9F9E3-8813-4B09-A435-C10801ADBDD9}">
      <dgm:prSet/>
      <dgm:spPr/>
      <dgm:t>
        <a:bodyPr/>
        <a:lstStyle/>
        <a:p>
          <a:endParaRPr lang="en-US"/>
        </a:p>
      </dgm:t>
    </dgm:pt>
    <dgm:pt modelId="{644E4C01-0A06-4C7A-AA9C-5007D94835FD}">
      <dgm:prSet custT="1"/>
      <dgm:spPr/>
      <dgm:t>
        <a:bodyPr/>
        <a:lstStyle/>
        <a:p>
          <a:r>
            <a:rPr lang="en-US" sz="1100" dirty="0" smtClean="0"/>
            <a:t>Find a point person</a:t>
          </a:r>
        </a:p>
      </dgm:t>
    </dgm:pt>
    <dgm:pt modelId="{AC9CDBD2-DB72-42A9-BE0C-65ADDCB317CF}" type="parTrans" cxnId="{67762A1C-6BEC-4351-BC4E-CE73D2683045}">
      <dgm:prSet/>
      <dgm:spPr/>
      <dgm:t>
        <a:bodyPr/>
        <a:lstStyle/>
        <a:p>
          <a:endParaRPr lang="en-US"/>
        </a:p>
      </dgm:t>
    </dgm:pt>
    <dgm:pt modelId="{C5BB91E2-2287-40F4-BC78-D2B51B474842}" type="sibTrans" cxnId="{67762A1C-6BEC-4351-BC4E-CE73D2683045}">
      <dgm:prSet/>
      <dgm:spPr/>
      <dgm:t>
        <a:bodyPr/>
        <a:lstStyle/>
        <a:p>
          <a:endParaRPr lang="en-US"/>
        </a:p>
      </dgm:t>
    </dgm:pt>
    <dgm:pt modelId="{10A989F5-B9E2-4F19-8DE8-8FB895FBC157}">
      <dgm:prSet custT="1"/>
      <dgm:spPr/>
      <dgm:t>
        <a:bodyPr/>
        <a:lstStyle/>
        <a:p>
          <a:r>
            <a:rPr lang="en-US" sz="1100" dirty="0" smtClean="0"/>
            <a:t>Piggy Back on events</a:t>
          </a:r>
        </a:p>
      </dgm:t>
    </dgm:pt>
    <dgm:pt modelId="{0824775B-A1B2-49A6-B821-5EF560E68AA2}" type="parTrans" cxnId="{C6AE2599-4050-4009-9913-D9F7E39692F8}">
      <dgm:prSet/>
      <dgm:spPr/>
      <dgm:t>
        <a:bodyPr/>
        <a:lstStyle/>
        <a:p>
          <a:endParaRPr lang="en-US"/>
        </a:p>
      </dgm:t>
    </dgm:pt>
    <dgm:pt modelId="{E6ED41ED-BA64-488C-935E-520451B4B562}" type="sibTrans" cxnId="{C6AE2599-4050-4009-9913-D9F7E39692F8}">
      <dgm:prSet/>
      <dgm:spPr/>
      <dgm:t>
        <a:bodyPr/>
        <a:lstStyle/>
        <a:p>
          <a:endParaRPr lang="en-US"/>
        </a:p>
      </dgm:t>
    </dgm:pt>
    <dgm:pt modelId="{458B5557-B508-412B-966D-9F2C4C753C92}">
      <dgm:prSet custT="1"/>
      <dgm:spPr/>
      <dgm:t>
        <a:bodyPr/>
        <a:lstStyle/>
        <a:p>
          <a:r>
            <a:rPr lang="en-US" sz="1100" dirty="0" smtClean="0"/>
            <a:t>Invite non-JETs</a:t>
          </a:r>
        </a:p>
      </dgm:t>
    </dgm:pt>
    <dgm:pt modelId="{31DA8EDB-38A9-435B-9BFF-E8DF65149695}" type="parTrans" cxnId="{E04A094D-2B3B-4E22-8948-793644486B1F}">
      <dgm:prSet/>
      <dgm:spPr/>
      <dgm:t>
        <a:bodyPr/>
        <a:lstStyle/>
        <a:p>
          <a:endParaRPr lang="en-US"/>
        </a:p>
      </dgm:t>
    </dgm:pt>
    <dgm:pt modelId="{505044E2-7B6D-4105-8BE5-6F82DBBACFA9}" type="sibTrans" cxnId="{E04A094D-2B3B-4E22-8948-793644486B1F}">
      <dgm:prSet/>
      <dgm:spPr/>
      <dgm:t>
        <a:bodyPr/>
        <a:lstStyle/>
        <a:p>
          <a:endParaRPr lang="en-US"/>
        </a:p>
      </dgm:t>
    </dgm:pt>
    <dgm:pt modelId="{44F4B24A-5ACD-41D6-819E-E8279C83CA35}">
      <dgm:prSet phldrT="[Text]" custT="1"/>
      <dgm:spPr/>
      <dgm:t>
        <a:bodyPr/>
        <a:lstStyle/>
        <a:p>
          <a:r>
            <a:rPr lang="en-US" sz="1100" dirty="0" smtClean="0"/>
            <a:t>E-newsletter</a:t>
          </a:r>
          <a:endParaRPr lang="en-US" sz="1100" dirty="0"/>
        </a:p>
      </dgm:t>
    </dgm:pt>
    <dgm:pt modelId="{9722DBB9-8F48-49F8-B7B4-9CC9411C6C39}" type="parTrans" cxnId="{F6F057DC-29B7-4F40-BF8B-AB1760C9894C}">
      <dgm:prSet/>
      <dgm:spPr/>
      <dgm:t>
        <a:bodyPr/>
        <a:lstStyle/>
        <a:p>
          <a:endParaRPr lang="en-US"/>
        </a:p>
      </dgm:t>
    </dgm:pt>
    <dgm:pt modelId="{EB993DA3-F9CB-43D6-B065-9A88165DEC75}" type="sibTrans" cxnId="{F6F057DC-29B7-4F40-BF8B-AB1760C9894C}">
      <dgm:prSet/>
      <dgm:spPr/>
      <dgm:t>
        <a:bodyPr/>
        <a:lstStyle/>
        <a:p>
          <a:endParaRPr lang="en-US"/>
        </a:p>
      </dgm:t>
    </dgm:pt>
    <dgm:pt modelId="{17571637-142E-48F3-8BA1-D78FBB51082D}">
      <dgm:prSet custT="1"/>
      <dgm:spPr/>
      <dgm:t>
        <a:bodyPr/>
        <a:lstStyle/>
        <a:p>
          <a:r>
            <a:rPr lang="en-US" sz="1100" dirty="0" smtClean="0"/>
            <a:t>Japanese American Organizations</a:t>
          </a:r>
        </a:p>
      </dgm:t>
    </dgm:pt>
    <dgm:pt modelId="{F9619EFE-DF8F-4CE2-A9D7-F82172938110}" type="parTrans" cxnId="{4393D16F-2F08-4BE2-AC5C-BE926FCD14BE}">
      <dgm:prSet/>
      <dgm:spPr/>
      <dgm:t>
        <a:bodyPr/>
        <a:lstStyle/>
        <a:p>
          <a:endParaRPr lang="en-US"/>
        </a:p>
      </dgm:t>
    </dgm:pt>
    <dgm:pt modelId="{A94ECFB2-9267-4CB9-A4D2-B64CE2003702}" type="sibTrans" cxnId="{4393D16F-2F08-4BE2-AC5C-BE926FCD14BE}">
      <dgm:prSet/>
      <dgm:spPr/>
      <dgm:t>
        <a:bodyPr/>
        <a:lstStyle/>
        <a:p>
          <a:endParaRPr lang="en-US"/>
        </a:p>
      </dgm:t>
    </dgm:pt>
    <dgm:pt modelId="{6F2BEDD4-17D9-450F-95FD-62A2ED0DE11E}" type="pres">
      <dgm:prSet presAssocID="{6A48AA44-BEF7-4BD9-8A43-8870E1203D29}" presName="Name0" presStyleCnt="0">
        <dgm:presLayoutVars>
          <dgm:chPref val="3"/>
          <dgm:dir/>
          <dgm:animLvl val="lvl"/>
          <dgm:resizeHandles/>
        </dgm:presLayoutVars>
      </dgm:prSet>
      <dgm:spPr/>
      <dgm:t>
        <a:bodyPr/>
        <a:lstStyle/>
        <a:p>
          <a:endParaRPr lang="en-US"/>
        </a:p>
      </dgm:t>
    </dgm:pt>
    <dgm:pt modelId="{6402BD0F-CC80-43C4-AA86-FD00155DDBA0}" type="pres">
      <dgm:prSet presAssocID="{FCF1A5CB-B8C3-4EB6-A59A-55B2564CF5D2}" presName="horFlow" presStyleCnt="0"/>
      <dgm:spPr/>
    </dgm:pt>
    <dgm:pt modelId="{06DE6CFF-3F1E-4733-96F3-42D0BFAA9FF4}" type="pres">
      <dgm:prSet presAssocID="{FCF1A5CB-B8C3-4EB6-A59A-55B2564CF5D2}" presName="bigChev" presStyleLbl="node1" presStyleIdx="0" presStyleCnt="7"/>
      <dgm:spPr/>
      <dgm:t>
        <a:bodyPr/>
        <a:lstStyle/>
        <a:p>
          <a:endParaRPr lang="en-US"/>
        </a:p>
      </dgm:t>
    </dgm:pt>
    <dgm:pt modelId="{3599DFFF-0BF3-4B66-9818-B099B41CE589}" type="pres">
      <dgm:prSet presAssocID="{22B19576-A85C-40AB-A16D-A7218C70398B}" presName="parTrans" presStyleCnt="0"/>
      <dgm:spPr/>
    </dgm:pt>
    <dgm:pt modelId="{A6E58159-A470-4AE3-BD90-8EE60169AA5B}" type="pres">
      <dgm:prSet presAssocID="{4164022B-F3EC-4CB2-AA56-1795A8043897}" presName="node" presStyleLbl="alignAccFollowNode1" presStyleIdx="0" presStyleCnt="23">
        <dgm:presLayoutVars>
          <dgm:bulletEnabled val="1"/>
        </dgm:presLayoutVars>
      </dgm:prSet>
      <dgm:spPr/>
      <dgm:t>
        <a:bodyPr/>
        <a:lstStyle/>
        <a:p>
          <a:endParaRPr lang="en-US"/>
        </a:p>
      </dgm:t>
    </dgm:pt>
    <dgm:pt modelId="{8779CB5E-63E6-4CA5-97FA-34BE865ED11A}" type="pres">
      <dgm:prSet presAssocID="{244670BF-1992-419B-8A97-30D3B95797A4}" presName="sibTrans" presStyleCnt="0"/>
      <dgm:spPr/>
    </dgm:pt>
    <dgm:pt modelId="{04E6D8F0-9F1E-45DB-8CB5-EFD51132FF84}" type="pres">
      <dgm:prSet presAssocID="{226B6E4D-B685-43EE-BD64-DE7FE36B3479}" presName="node" presStyleLbl="alignAccFollowNode1" presStyleIdx="1" presStyleCnt="23">
        <dgm:presLayoutVars>
          <dgm:bulletEnabled val="1"/>
        </dgm:presLayoutVars>
      </dgm:prSet>
      <dgm:spPr/>
      <dgm:t>
        <a:bodyPr/>
        <a:lstStyle/>
        <a:p>
          <a:endParaRPr lang="en-US"/>
        </a:p>
      </dgm:t>
    </dgm:pt>
    <dgm:pt modelId="{4A3D01B2-06B1-447C-A7DF-95B19A3D2715}" type="pres">
      <dgm:prSet presAssocID="{46CEFEA5-3D14-4959-8950-50EE7F30EF65}" presName="sibTrans" presStyleCnt="0"/>
      <dgm:spPr/>
    </dgm:pt>
    <dgm:pt modelId="{8DB568F5-E930-48BC-AFAB-3F9C7F96D609}" type="pres">
      <dgm:prSet presAssocID="{C39D345E-C3E9-49A3-A562-C70484C8B50C}" presName="node" presStyleLbl="alignAccFollowNode1" presStyleIdx="2" presStyleCnt="23">
        <dgm:presLayoutVars>
          <dgm:bulletEnabled val="1"/>
        </dgm:presLayoutVars>
      </dgm:prSet>
      <dgm:spPr/>
      <dgm:t>
        <a:bodyPr/>
        <a:lstStyle/>
        <a:p>
          <a:endParaRPr lang="en-US"/>
        </a:p>
      </dgm:t>
    </dgm:pt>
    <dgm:pt modelId="{F890CCA3-0632-4BB8-A8E5-D8B305EA8F56}" type="pres">
      <dgm:prSet presAssocID="{046B5DC4-6E41-436D-9020-F34028BDF01D}" presName="sibTrans" presStyleCnt="0"/>
      <dgm:spPr/>
    </dgm:pt>
    <dgm:pt modelId="{ABC970CD-22B4-4470-AA49-F143A20719EF}" type="pres">
      <dgm:prSet presAssocID="{60291C35-F570-4178-B5DD-49402558AC50}" presName="node" presStyleLbl="alignAccFollowNode1" presStyleIdx="3" presStyleCnt="23">
        <dgm:presLayoutVars>
          <dgm:bulletEnabled val="1"/>
        </dgm:presLayoutVars>
      </dgm:prSet>
      <dgm:spPr/>
      <dgm:t>
        <a:bodyPr/>
        <a:lstStyle/>
        <a:p>
          <a:endParaRPr lang="en-US"/>
        </a:p>
      </dgm:t>
    </dgm:pt>
    <dgm:pt modelId="{2E07092D-6EB4-446D-94E2-CE74BFBFD3A7}" type="pres">
      <dgm:prSet presAssocID="{1E0E38E9-C4C0-42C4-B181-9D5FC419FDF4}" presName="sibTrans" presStyleCnt="0"/>
      <dgm:spPr/>
    </dgm:pt>
    <dgm:pt modelId="{85473142-A7FB-4BD3-ADE3-BD00EE4B8CF4}" type="pres">
      <dgm:prSet presAssocID="{17E944CC-5906-4DC6-8930-1AA06AE2DF7C}" presName="node" presStyleLbl="alignAccFollowNode1" presStyleIdx="4" presStyleCnt="23">
        <dgm:presLayoutVars>
          <dgm:bulletEnabled val="1"/>
        </dgm:presLayoutVars>
      </dgm:prSet>
      <dgm:spPr/>
      <dgm:t>
        <a:bodyPr/>
        <a:lstStyle/>
        <a:p>
          <a:endParaRPr lang="en-US"/>
        </a:p>
      </dgm:t>
    </dgm:pt>
    <dgm:pt modelId="{B8FAF6EB-3209-46E8-97F9-D2E58621FA2B}" type="pres">
      <dgm:prSet presAssocID="{FCF1A5CB-B8C3-4EB6-A59A-55B2564CF5D2}" presName="vSp" presStyleCnt="0"/>
      <dgm:spPr/>
    </dgm:pt>
    <dgm:pt modelId="{A9B0E6D6-C411-4764-B3A8-25A4E38360C4}" type="pres">
      <dgm:prSet presAssocID="{EE05E080-21B3-4E9F-827E-FA7C65B728A9}" presName="horFlow" presStyleCnt="0"/>
      <dgm:spPr/>
    </dgm:pt>
    <dgm:pt modelId="{BAD38185-1EFA-4E49-B963-255B6F1E488B}" type="pres">
      <dgm:prSet presAssocID="{EE05E080-21B3-4E9F-827E-FA7C65B728A9}" presName="bigChev" presStyleLbl="node1" presStyleIdx="1" presStyleCnt="7"/>
      <dgm:spPr/>
      <dgm:t>
        <a:bodyPr/>
        <a:lstStyle/>
        <a:p>
          <a:endParaRPr lang="en-US"/>
        </a:p>
      </dgm:t>
    </dgm:pt>
    <dgm:pt modelId="{994C317B-CAEB-4BB6-B268-AD187A40576A}" type="pres">
      <dgm:prSet presAssocID="{05BEA71C-5A5B-4DCF-B00C-17673D0FDB44}" presName="parTrans" presStyleCnt="0"/>
      <dgm:spPr/>
    </dgm:pt>
    <dgm:pt modelId="{021BCCCB-907F-45CA-AA59-71D9C1E06C1C}" type="pres">
      <dgm:prSet presAssocID="{18534B17-8E46-4752-A5C7-B2C1BFE51698}" presName="node" presStyleLbl="alignAccFollowNode1" presStyleIdx="5" presStyleCnt="23">
        <dgm:presLayoutVars>
          <dgm:bulletEnabled val="1"/>
        </dgm:presLayoutVars>
      </dgm:prSet>
      <dgm:spPr/>
      <dgm:t>
        <a:bodyPr/>
        <a:lstStyle/>
        <a:p>
          <a:endParaRPr lang="en-US"/>
        </a:p>
      </dgm:t>
    </dgm:pt>
    <dgm:pt modelId="{298CCB28-D6E9-4734-A072-6E6B606986A7}" type="pres">
      <dgm:prSet presAssocID="{F726BF26-71A4-49D6-8A50-D9AD71F32BBF}" presName="sibTrans" presStyleCnt="0"/>
      <dgm:spPr/>
    </dgm:pt>
    <dgm:pt modelId="{6883F766-2096-4A07-9F8A-FA358110DD05}" type="pres">
      <dgm:prSet presAssocID="{191853E6-F495-4003-8A5C-439F1C74C45B}" presName="node" presStyleLbl="alignAccFollowNode1" presStyleIdx="6" presStyleCnt="23">
        <dgm:presLayoutVars>
          <dgm:bulletEnabled val="1"/>
        </dgm:presLayoutVars>
      </dgm:prSet>
      <dgm:spPr/>
      <dgm:t>
        <a:bodyPr/>
        <a:lstStyle/>
        <a:p>
          <a:endParaRPr lang="en-US"/>
        </a:p>
      </dgm:t>
    </dgm:pt>
    <dgm:pt modelId="{2A80CFDA-151D-4397-AEAF-175B6654A014}" type="pres">
      <dgm:prSet presAssocID="{5B3C81EF-0C62-4A11-990B-956DBB518694}" presName="sibTrans" presStyleCnt="0"/>
      <dgm:spPr/>
    </dgm:pt>
    <dgm:pt modelId="{F5D9BC47-1CFE-426A-8D61-2E53DB6DCD7D}" type="pres">
      <dgm:prSet presAssocID="{7DC40DA0-EE43-40DF-872E-2B00DF16A4D8}" presName="node" presStyleLbl="alignAccFollowNode1" presStyleIdx="7" presStyleCnt="23">
        <dgm:presLayoutVars>
          <dgm:bulletEnabled val="1"/>
        </dgm:presLayoutVars>
      </dgm:prSet>
      <dgm:spPr/>
      <dgm:t>
        <a:bodyPr/>
        <a:lstStyle/>
        <a:p>
          <a:endParaRPr lang="en-US"/>
        </a:p>
      </dgm:t>
    </dgm:pt>
    <dgm:pt modelId="{20D41D97-1FF5-4AE5-BFC4-E32402AC990D}" type="pres">
      <dgm:prSet presAssocID="{19C9F9F3-094C-45BD-8D13-132B0747D7A4}" presName="sibTrans" presStyleCnt="0"/>
      <dgm:spPr/>
    </dgm:pt>
    <dgm:pt modelId="{D9AAAE5C-1AB1-434B-96FE-ED59103BF535}" type="pres">
      <dgm:prSet presAssocID="{2B83ED56-114B-4D92-B1D3-D7218F56A747}" presName="node" presStyleLbl="alignAccFollowNode1" presStyleIdx="8" presStyleCnt="23">
        <dgm:presLayoutVars>
          <dgm:bulletEnabled val="1"/>
        </dgm:presLayoutVars>
      </dgm:prSet>
      <dgm:spPr/>
      <dgm:t>
        <a:bodyPr/>
        <a:lstStyle/>
        <a:p>
          <a:endParaRPr lang="en-US"/>
        </a:p>
      </dgm:t>
    </dgm:pt>
    <dgm:pt modelId="{1768951A-FD24-4341-981C-3DCF05DFFF75}" type="pres">
      <dgm:prSet presAssocID="{EB61031A-FC0B-437A-9182-ACD730E27180}" presName="sibTrans" presStyleCnt="0"/>
      <dgm:spPr/>
    </dgm:pt>
    <dgm:pt modelId="{A4708EED-A9A4-4E4E-A590-FD000B7E37FD}" type="pres">
      <dgm:prSet presAssocID="{44F4B24A-5ACD-41D6-819E-E8279C83CA35}" presName="node" presStyleLbl="alignAccFollowNode1" presStyleIdx="9" presStyleCnt="23">
        <dgm:presLayoutVars>
          <dgm:bulletEnabled val="1"/>
        </dgm:presLayoutVars>
      </dgm:prSet>
      <dgm:spPr/>
      <dgm:t>
        <a:bodyPr/>
        <a:lstStyle/>
        <a:p>
          <a:endParaRPr lang="en-US"/>
        </a:p>
      </dgm:t>
    </dgm:pt>
    <dgm:pt modelId="{D86C9D03-DDC7-45B7-800A-6AD5AF78E48A}" type="pres">
      <dgm:prSet presAssocID="{EE05E080-21B3-4E9F-827E-FA7C65B728A9}" presName="vSp" presStyleCnt="0"/>
      <dgm:spPr/>
    </dgm:pt>
    <dgm:pt modelId="{88A6D2CD-4CE0-4A59-A547-884221F45B46}" type="pres">
      <dgm:prSet presAssocID="{5DAB36EE-2149-4F98-B3CC-89D167F530BF}" presName="horFlow" presStyleCnt="0"/>
      <dgm:spPr/>
    </dgm:pt>
    <dgm:pt modelId="{9A894BA1-EDF7-442F-AE2B-9F3BE8017F99}" type="pres">
      <dgm:prSet presAssocID="{5DAB36EE-2149-4F98-B3CC-89D167F530BF}" presName="bigChev" presStyleLbl="node1" presStyleIdx="2" presStyleCnt="7"/>
      <dgm:spPr/>
      <dgm:t>
        <a:bodyPr/>
        <a:lstStyle/>
        <a:p>
          <a:endParaRPr lang="en-US"/>
        </a:p>
      </dgm:t>
    </dgm:pt>
    <dgm:pt modelId="{4E986FD1-B66C-432A-8A5E-1275C3F67772}" type="pres">
      <dgm:prSet presAssocID="{FAA93490-B07D-4018-AF00-20F43DE4DA4A}" presName="parTrans" presStyleCnt="0"/>
      <dgm:spPr/>
    </dgm:pt>
    <dgm:pt modelId="{2DE358B1-CCA6-4118-9B63-26C8A70D2FED}" type="pres">
      <dgm:prSet presAssocID="{53F6F04C-410C-40FA-98AD-996A6B50CEE2}" presName="node" presStyleLbl="alignAccFollowNode1" presStyleIdx="10" presStyleCnt="23">
        <dgm:presLayoutVars>
          <dgm:bulletEnabled val="1"/>
        </dgm:presLayoutVars>
      </dgm:prSet>
      <dgm:spPr/>
      <dgm:t>
        <a:bodyPr/>
        <a:lstStyle/>
        <a:p>
          <a:endParaRPr lang="en-US"/>
        </a:p>
      </dgm:t>
    </dgm:pt>
    <dgm:pt modelId="{6D82D01F-1EA6-4E60-B77C-7D718AE0442E}" type="pres">
      <dgm:prSet presAssocID="{EE174059-6797-4E7E-BF21-36002DE1F460}" presName="sibTrans" presStyleCnt="0"/>
      <dgm:spPr/>
    </dgm:pt>
    <dgm:pt modelId="{3F99B551-43F4-4F68-A33E-6E6443514CE9}" type="pres">
      <dgm:prSet presAssocID="{AA3C05C5-1E88-4CD2-923A-5F6E6A40C784}" presName="node" presStyleLbl="alignAccFollowNode1" presStyleIdx="11" presStyleCnt="23">
        <dgm:presLayoutVars>
          <dgm:bulletEnabled val="1"/>
        </dgm:presLayoutVars>
      </dgm:prSet>
      <dgm:spPr/>
      <dgm:t>
        <a:bodyPr/>
        <a:lstStyle/>
        <a:p>
          <a:endParaRPr lang="en-US"/>
        </a:p>
      </dgm:t>
    </dgm:pt>
    <dgm:pt modelId="{8C144BA8-FC19-4DCC-9CE8-F837ABC283B6}" type="pres">
      <dgm:prSet presAssocID="{5AC44449-8307-486B-B37E-BA600D5CAE23}" presName="sibTrans" presStyleCnt="0"/>
      <dgm:spPr/>
    </dgm:pt>
    <dgm:pt modelId="{45BF8F3A-EF26-4466-B6DC-2F15E85DF624}" type="pres">
      <dgm:prSet presAssocID="{8A35E840-513B-4252-A750-1AA2EAF9DDE3}" presName="node" presStyleLbl="alignAccFollowNode1" presStyleIdx="12" presStyleCnt="23">
        <dgm:presLayoutVars>
          <dgm:bulletEnabled val="1"/>
        </dgm:presLayoutVars>
      </dgm:prSet>
      <dgm:spPr/>
      <dgm:t>
        <a:bodyPr/>
        <a:lstStyle/>
        <a:p>
          <a:endParaRPr lang="en-US"/>
        </a:p>
      </dgm:t>
    </dgm:pt>
    <dgm:pt modelId="{F7E62B0C-42E5-4AFA-8AB4-11E26C6A611D}" type="pres">
      <dgm:prSet presAssocID="{2FD60FC2-C0AF-46BE-B0AC-4247A29ECE9E}" presName="sibTrans" presStyleCnt="0"/>
      <dgm:spPr/>
    </dgm:pt>
    <dgm:pt modelId="{4AE7BDF9-9B7C-454D-9BFF-2A661BF87E09}" type="pres">
      <dgm:prSet presAssocID="{2DC02338-18B4-4620-AEA3-66BA99883071}" presName="node" presStyleLbl="alignAccFollowNode1" presStyleIdx="13" presStyleCnt="23">
        <dgm:presLayoutVars>
          <dgm:bulletEnabled val="1"/>
        </dgm:presLayoutVars>
      </dgm:prSet>
      <dgm:spPr/>
      <dgm:t>
        <a:bodyPr/>
        <a:lstStyle/>
        <a:p>
          <a:endParaRPr lang="en-US"/>
        </a:p>
      </dgm:t>
    </dgm:pt>
    <dgm:pt modelId="{AEEEC05D-89B7-4C79-B898-BA0097CC0725}" type="pres">
      <dgm:prSet presAssocID="{5DAB36EE-2149-4F98-B3CC-89D167F530BF}" presName="vSp" presStyleCnt="0"/>
      <dgm:spPr/>
    </dgm:pt>
    <dgm:pt modelId="{6FB0D807-7320-46E3-9059-19E9546C8FBF}" type="pres">
      <dgm:prSet presAssocID="{2CD85D95-9C4B-4136-9D72-1864DDA413D2}" presName="horFlow" presStyleCnt="0"/>
      <dgm:spPr/>
    </dgm:pt>
    <dgm:pt modelId="{3E0F40B1-F7DB-4FE9-9985-A485641A6539}" type="pres">
      <dgm:prSet presAssocID="{2CD85D95-9C4B-4136-9D72-1864DDA413D2}" presName="bigChev" presStyleLbl="node1" presStyleIdx="3" presStyleCnt="7"/>
      <dgm:spPr/>
      <dgm:t>
        <a:bodyPr/>
        <a:lstStyle/>
        <a:p>
          <a:endParaRPr lang="en-US"/>
        </a:p>
      </dgm:t>
    </dgm:pt>
    <dgm:pt modelId="{68F28426-BAD6-4816-9A6A-8802D24FD7BB}" type="pres">
      <dgm:prSet presAssocID="{89F694CF-E037-4967-8DDC-5227FB232721}" presName="parTrans" presStyleCnt="0"/>
      <dgm:spPr/>
    </dgm:pt>
    <dgm:pt modelId="{6253F312-72E5-4A00-B1D0-AA94448F83DB}" type="pres">
      <dgm:prSet presAssocID="{328B0F15-44D2-408A-848D-E59B9435E60C}" presName="node" presStyleLbl="alignAccFollowNode1" presStyleIdx="14" presStyleCnt="23">
        <dgm:presLayoutVars>
          <dgm:bulletEnabled val="1"/>
        </dgm:presLayoutVars>
      </dgm:prSet>
      <dgm:spPr/>
      <dgm:t>
        <a:bodyPr/>
        <a:lstStyle/>
        <a:p>
          <a:endParaRPr lang="en-US"/>
        </a:p>
      </dgm:t>
    </dgm:pt>
    <dgm:pt modelId="{8D129C3B-A18F-43FA-9682-0B12E011451A}" type="pres">
      <dgm:prSet presAssocID="{3A6FAC96-DEF7-45BA-91C5-5C8430CCA6DA}" presName="sibTrans" presStyleCnt="0"/>
      <dgm:spPr/>
    </dgm:pt>
    <dgm:pt modelId="{384A0F00-C34F-4D7A-9890-58147766EB7F}" type="pres">
      <dgm:prSet presAssocID="{F9432EA6-9C03-43D3-947E-F031ADF224E2}" presName="node" presStyleLbl="alignAccFollowNode1" presStyleIdx="15" presStyleCnt="23">
        <dgm:presLayoutVars>
          <dgm:bulletEnabled val="1"/>
        </dgm:presLayoutVars>
      </dgm:prSet>
      <dgm:spPr/>
      <dgm:t>
        <a:bodyPr/>
        <a:lstStyle/>
        <a:p>
          <a:endParaRPr lang="en-US"/>
        </a:p>
      </dgm:t>
    </dgm:pt>
    <dgm:pt modelId="{0392BB1F-EBA0-486D-8C24-84F91CAE7C69}" type="pres">
      <dgm:prSet presAssocID="{77E11CF1-277C-44EC-B0F9-D675501162E2}" presName="sibTrans" presStyleCnt="0"/>
      <dgm:spPr/>
    </dgm:pt>
    <dgm:pt modelId="{5C693419-444A-4307-BC36-FDDFBAFFBBC0}" type="pres">
      <dgm:prSet presAssocID="{C38A2039-66D0-4481-A2DE-6D3418138771}" presName="node" presStyleLbl="alignAccFollowNode1" presStyleIdx="16" presStyleCnt="23">
        <dgm:presLayoutVars>
          <dgm:bulletEnabled val="1"/>
        </dgm:presLayoutVars>
      </dgm:prSet>
      <dgm:spPr/>
      <dgm:t>
        <a:bodyPr/>
        <a:lstStyle/>
        <a:p>
          <a:endParaRPr lang="en-US"/>
        </a:p>
      </dgm:t>
    </dgm:pt>
    <dgm:pt modelId="{8B5F348D-AEDD-4A53-A094-2FFB1329FFB1}" type="pres">
      <dgm:prSet presAssocID="{2CD85D95-9C4B-4136-9D72-1864DDA413D2}" presName="vSp" presStyleCnt="0"/>
      <dgm:spPr/>
    </dgm:pt>
    <dgm:pt modelId="{88819535-1F0C-4545-BF0E-F3C27F5E831C}" type="pres">
      <dgm:prSet presAssocID="{E8B8E326-1ED8-470E-BBA5-0E39F031225A}" presName="horFlow" presStyleCnt="0"/>
      <dgm:spPr/>
    </dgm:pt>
    <dgm:pt modelId="{1BB50B01-B815-40F5-AA80-47D2CD4954DD}" type="pres">
      <dgm:prSet presAssocID="{E8B8E326-1ED8-470E-BBA5-0E39F031225A}" presName="bigChev" presStyleLbl="node1" presStyleIdx="4" presStyleCnt="7"/>
      <dgm:spPr/>
      <dgm:t>
        <a:bodyPr/>
        <a:lstStyle/>
        <a:p>
          <a:endParaRPr lang="en-US"/>
        </a:p>
      </dgm:t>
    </dgm:pt>
    <dgm:pt modelId="{E65DB9C5-D7C0-4D84-B8AF-B2C374A0FA9D}" type="pres">
      <dgm:prSet presAssocID="{F9619EFE-DF8F-4CE2-A9D7-F82172938110}" presName="parTrans" presStyleCnt="0"/>
      <dgm:spPr/>
    </dgm:pt>
    <dgm:pt modelId="{752D4498-5054-4847-B19F-7FEB6334CA01}" type="pres">
      <dgm:prSet presAssocID="{17571637-142E-48F3-8BA1-D78FBB51082D}" presName="node" presStyleLbl="alignAccFollowNode1" presStyleIdx="17" presStyleCnt="23">
        <dgm:presLayoutVars>
          <dgm:bulletEnabled val="1"/>
        </dgm:presLayoutVars>
      </dgm:prSet>
      <dgm:spPr/>
      <dgm:t>
        <a:bodyPr/>
        <a:lstStyle/>
        <a:p>
          <a:endParaRPr lang="en-US"/>
        </a:p>
      </dgm:t>
    </dgm:pt>
    <dgm:pt modelId="{E6704EFD-2D32-4E1A-9958-FC50B06A965F}" type="pres">
      <dgm:prSet presAssocID="{A94ECFB2-9267-4CB9-A4D2-B64CE2003702}" presName="sibTrans" presStyleCnt="0"/>
      <dgm:spPr/>
    </dgm:pt>
    <dgm:pt modelId="{F68A2BF7-18DE-45CF-8794-C7C3972A7C08}" type="pres">
      <dgm:prSet presAssocID="{10A989F5-B9E2-4F19-8DE8-8FB895FBC157}" presName="node" presStyleLbl="alignAccFollowNode1" presStyleIdx="18" presStyleCnt="23">
        <dgm:presLayoutVars>
          <dgm:bulletEnabled val="1"/>
        </dgm:presLayoutVars>
      </dgm:prSet>
      <dgm:spPr/>
      <dgm:t>
        <a:bodyPr/>
        <a:lstStyle/>
        <a:p>
          <a:endParaRPr lang="en-US"/>
        </a:p>
      </dgm:t>
    </dgm:pt>
    <dgm:pt modelId="{B110355C-AF96-4C03-94AD-31226C00B06B}" type="pres">
      <dgm:prSet presAssocID="{E6ED41ED-BA64-488C-935E-520451B4B562}" presName="sibTrans" presStyleCnt="0"/>
      <dgm:spPr/>
    </dgm:pt>
    <dgm:pt modelId="{DB0471C3-643E-479E-AB2B-D5F94FED2F9D}" type="pres">
      <dgm:prSet presAssocID="{458B5557-B508-412B-966D-9F2C4C753C92}" presName="node" presStyleLbl="alignAccFollowNode1" presStyleIdx="19" presStyleCnt="23">
        <dgm:presLayoutVars>
          <dgm:bulletEnabled val="1"/>
        </dgm:presLayoutVars>
      </dgm:prSet>
      <dgm:spPr/>
      <dgm:t>
        <a:bodyPr/>
        <a:lstStyle/>
        <a:p>
          <a:endParaRPr lang="en-US"/>
        </a:p>
      </dgm:t>
    </dgm:pt>
    <dgm:pt modelId="{294793B2-3472-4C8E-8DD6-048D21D987D2}" type="pres">
      <dgm:prSet presAssocID="{E8B8E326-1ED8-470E-BBA5-0E39F031225A}" presName="vSp" presStyleCnt="0"/>
      <dgm:spPr/>
    </dgm:pt>
    <dgm:pt modelId="{ECFAEDF1-E888-427E-AAE5-257F82093AA7}" type="pres">
      <dgm:prSet presAssocID="{A4CE36F2-9F7A-49BE-ADA7-7C82D25CE966}" presName="horFlow" presStyleCnt="0"/>
      <dgm:spPr/>
    </dgm:pt>
    <dgm:pt modelId="{C61F170A-EEB0-41AF-B0A0-6B91A6B6A4E0}" type="pres">
      <dgm:prSet presAssocID="{A4CE36F2-9F7A-49BE-ADA7-7C82D25CE966}" presName="bigChev" presStyleLbl="node1" presStyleIdx="5" presStyleCnt="7"/>
      <dgm:spPr/>
      <dgm:t>
        <a:bodyPr/>
        <a:lstStyle/>
        <a:p>
          <a:endParaRPr lang="en-US"/>
        </a:p>
      </dgm:t>
    </dgm:pt>
    <dgm:pt modelId="{AEF9C98B-8BA7-4DE5-B4CC-849632C88F90}" type="pres">
      <dgm:prSet presAssocID="{AE0C9016-90A7-4DCB-AA51-10896CEF1723}" presName="parTrans" presStyleCnt="0"/>
      <dgm:spPr/>
    </dgm:pt>
    <dgm:pt modelId="{04D02452-C33F-4417-9808-290F17018062}" type="pres">
      <dgm:prSet presAssocID="{8E24CEFB-B2B7-4850-A8D0-B2DC76F7B21C}" presName="node" presStyleLbl="alignAccFollowNode1" presStyleIdx="20" presStyleCnt="23">
        <dgm:presLayoutVars>
          <dgm:bulletEnabled val="1"/>
        </dgm:presLayoutVars>
      </dgm:prSet>
      <dgm:spPr/>
      <dgm:t>
        <a:bodyPr/>
        <a:lstStyle/>
        <a:p>
          <a:endParaRPr lang="en-US"/>
        </a:p>
      </dgm:t>
    </dgm:pt>
    <dgm:pt modelId="{C1BC803F-817A-4328-BC1A-FF62495EB6BA}" type="pres">
      <dgm:prSet presAssocID="{C0DF7F7E-C086-4BB0-9F6B-025001513BA9}" presName="sibTrans" presStyleCnt="0"/>
      <dgm:spPr/>
    </dgm:pt>
    <dgm:pt modelId="{E8FD1A2A-A83A-4FA6-8AC0-A1D737CEDAA4}" type="pres">
      <dgm:prSet presAssocID="{61C7240D-7139-4006-B01F-625C79D35A48}" presName="node" presStyleLbl="alignAccFollowNode1" presStyleIdx="21" presStyleCnt="23">
        <dgm:presLayoutVars>
          <dgm:bulletEnabled val="1"/>
        </dgm:presLayoutVars>
      </dgm:prSet>
      <dgm:spPr/>
      <dgm:t>
        <a:bodyPr/>
        <a:lstStyle/>
        <a:p>
          <a:endParaRPr lang="en-US"/>
        </a:p>
      </dgm:t>
    </dgm:pt>
    <dgm:pt modelId="{444684AC-9719-43F4-8EA3-6F4035A5FB5C}" type="pres">
      <dgm:prSet presAssocID="{A4CE36F2-9F7A-49BE-ADA7-7C82D25CE966}" presName="vSp" presStyleCnt="0"/>
      <dgm:spPr/>
    </dgm:pt>
    <dgm:pt modelId="{899ADF2E-C5C8-4875-BF8D-E6E5451883F3}" type="pres">
      <dgm:prSet presAssocID="{F7296573-12FD-418D-9F24-057C5D58126F}" presName="horFlow" presStyleCnt="0"/>
      <dgm:spPr/>
    </dgm:pt>
    <dgm:pt modelId="{7F3140ED-2F98-4F3B-88C5-746523DE0A59}" type="pres">
      <dgm:prSet presAssocID="{F7296573-12FD-418D-9F24-057C5D58126F}" presName="bigChev" presStyleLbl="node1" presStyleIdx="6" presStyleCnt="7"/>
      <dgm:spPr/>
      <dgm:t>
        <a:bodyPr/>
        <a:lstStyle/>
        <a:p>
          <a:endParaRPr lang="en-US"/>
        </a:p>
      </dgm:t>
    </dgm:pt>
    <dgm:pt modelId="{F1EA67BD-8B26-41A5-B230-126AE721C78E}" type="pres">
      <dgm:prSet presAssocID="{AC9CDBD2-DB72-42A9-BE0C-65ADDCB317CF}" presName="parTrans" presStyleCnt="0"/>
      <dgm:spPr/>
    </dgm:pt>
    <dgm:pt modelId="{0A97C0C4-7111-4093-B607-8084845B3F60}" type="pres">
      <dgm:prSet presAssocID="{644E4C01-0A06-4C7A-AA9C-5007D94835FD}" presName="node" presStyleLbl="alignAccFollowNode1" presStyleIdx="22" presStyleCnt="23">
        <dgm:presLayoutVars>
          <dgm:bulletEnabled val="1"/>
        </dgm:presLayoutVars>
      </dgm:prSet>
      <dgm:spPr/>
      <dgm:t>
        <a:bodyPr/>
        <a:lstStyle/>
        <a:p>
          <a:endParaRPr lang="en-US"/>
        </a:p>
      </dgm:t>
    </dgm:pt>
  </dgm:ptLst>
  <dgm:cxnLst>
    <dgm:cxn modelId="{FB4D936A-03DD-41F8-A38B-4D9887E7888D}" type="presOf" srcId="{2B83ED56-114B-4D92-B1D3-D7218F56A747}" destId="{D9AAAE5C-1AB1-434B-96FE-ED59103BF535}" srcOrd="0" destOrd="0" presId="urn:microsoft.com/office/officeart/2005/8/layout/lProcess3"/>
    <dgm:cxn modelId="{63E0BEBD-3559-440E-AE70-C2CF1F73CEB8}" srcId="{FCF1A5CB-B8C3-4EB6-A59A-55B2564CF5D2}" destId="{17E944CC-5906-4DC6-8930-1AA06AE2DF7C}" srcOrd="4" destOrd="0" parTransId="{214B39B8-EC0E-47E4-8847-62E71823E7D4}" sibTransId="{3C70902B-469F-4190-964C-B3763BE3040D}"/>
    <dgm:cxn modelId="{8FFCC458-BB49-4863-BE41-1DC7AF2EF3F9}" srcId="{5DAB36EE-2149-4F98-B3CC-89D167F530BF}" destId="{53F6F04C-410C-40FA-98AD-996A6B50CEE2}" srcOrd="0" destOrd="0" parTransId="{FAA93490-B07D-4018-AF00-20F43DE4DA4A}" sibTransId="{EE174059-6797-4E7E-BF21-36002DE1F460}"/>
    <dgm:cxn modelId="{44976497-543A-4BF8-9A2F-9D3D40855706}" srcId="{EE05E080-21B3-4E9F-827E-FA7C65B728A9}" destId="{2B83ED56-114B-4D92-B1D3-D7218F56A747}" srcOrd="3" destOrd="0" parTransId="{AF664DC5-F6AC-4BCD-ABB6-44E11FEE2F9A}" sibTransId="{EB61031A-FC0B-437A-9182-ACD730E27180}"/>
    <dgm:cxn modelId="{31A91E83-6F3D-4ECE-9CC5-B7EFA0ED95C3}" srcId="{6A48AA44-BEF7-4BD9-8A43-8870E1203D29}" destId="{EE05E080-21B3-4E9F-827E-FA7C65B728A9}" srcOrd="1" destOrd="0" parTransId="{967E92AF-D9D6-49A2-8BAE-9B2B32342D83}" sibTransId="{C9A1D7F0-42DD-45CA-854E-946C31F0B093}"/>
    <dgm:cxn modelId="{429107E8-A1A5-44F8-8A5A-F7F39B2D168A}" srcId="{2CD85D95-9C4B-4136-9D72-1864DDA413D2}" destId="{328B0F15-44D2-408A-848D-E59B9435E60C}" srcOrd="0" destOrd="0" parTransId="{89F694CF-E037-4967-8DDC-5227FB232721}" sibTransId="{3A6FAC96-DEF7-45BA-91C5-5C8430CCA6DA}"/>
    <dgm:cxn modelId="{A0880823-3B44-4BE9-B95A-64E4E8492730}" type="presOf" srcId="{E8B8E326-1ED8-470E-BBA5-0E39F031225A}" destId="{1BB50B01-B815-40F5-AA80-47D2CD4954DD}" srcOrd="0" destOrd="0" presId="urn:microsoft.com/office/officeart/2005/8/layout/lProcess3"/>
    <dgm:cxn modelId="{367F028F-754A-4CCC-B51B-622B85145CDD}" type="presOf" srcId="{10A989F5-B9E2-4F19-8DE8-8FB895FBC157}" destId="{F68A2BF7-18DE-45CF-8794-C7C3972A7C08}" srcOrd="0" destOrd="0" presId="urn:microsoft.com/office/officeart/2005/8/layout/lProcess3"/>
    <dgm:cxn modelId="{B4430836-3390-4457-A457-252935A29006}" srcId="{6A48AA44-BEF7-4BD9-8A43-8870E1203D29}" destId="{FCF1A5CB-B8C3-4EB6-A59A-55B2564CF5D2}" srcOrd="0" destOrd="0" parTransId="{325E5558-E238-4EA2-A687-9B5B1D90389C}" sibTransId="{B2BC0BD8-DF43-482A-9B53-851173F1E336}"/>
    <dgm:cxn modelId="{C372C2EB-D458-42BC-A2B2-8691F51742D4}" srcId="{2CD85D95-9C4B-4136-9D72-1864DDA413D2}" destId="{F9432EA6-9C03-43D3-947E-F031ADF224E2}" srcOrd="1" destOrd="0" parTransId="{ADC7F7CC-1EC6-48AE-B79E-C6A3BC30321B}" sibTransId="{77E11CF1-277C-44EC-B0F9-D675501162E2}"/>
    <dgm:cxn modelId="{4393D16F-2F08-4BE2-AC5C-BE926FCD14BE}" srcId="{E8B8E326-1ED8-470E-BBA5-0E39F031225A}" destId="{17571637-142E-48F3-8BA1-D78FBB51082D}" srcOrd="0" destOrd="0" parTransId="{F9619EFE-DF8F-4CE2-A9D7-F82172938110}" sibTransId="{A94ECFB2-9267-4CB9-A4D2-B64CE2003702}"/>
    <dgm:cxn modelId="{67762A1C-6BEC-4351-BC4E-CE73D2683045}" srcId="{F7296573-12FD-418D-9F24-057C5D58126F}" destId="{644E4C01-0A06-4C7A-AA9C-5007D94835FD}" srcOrd="0" destOrd="0" parTransId="{AC9CDBD2-DB72-42A9-BE0C-65ADDCB317CF}" sibTransId="{C5BB91E2-2287-40F4-BC78-D2B51B474842}"/>
    <dgm:cxn modelId="{F6F057DC-29B7-4F40-BF8B-AB1760C9894C}" srcId="{EE05E080-21B3-4E9F-827E-FA7C65B728A9}" destId="{44F4B24A-5ACD-41D6-819E-E8279C83CA35}" srcOrd="4" destOrd="0" parTransId="{9722DBB9-8F48-49F8-B7B4-9CC9411C6C39}" sibTransId="{EB993DA3-F9CB-43D6-B065-9A88165DEC75}"/>
    <dgm:cxn modelId="{D6A4EA72-8C61-491E-B32D-E63718F3CD83}" srcId="{5DAB36EE-2149-4F98-B3CC-89D167F530BF}" destId="{AA3C05C5-1E88-4CD2-923A-5F6E6A40C784}" srcOrd="1" destOrd="0" parTransId="{BF0232A7-40AA-4E1A-AD53-E61D4A09C162}" sibTransId="{5AC44449-8307-486B-B37E-BA600D5CAE23}"/>
    <dgm:cxn modelId="{E04A094D-2B3B-4E22-8948-793644486B1F}" srcId="{E8B8E326-1ED8-470E-BBA5-0E39F031225A}" destId="{458B5557-B508-412B-966D-9F2C4C753C92}" srcOrd="2" destOrd="0" parTransId="{31DA8EDB-38A9-435B-9BFF-E8DF65149695}" sibTransId="{505044E2-7B6D-4105-8BE5-6F82DBBACFA9}"/>
    <dgm:cxn modelId="{EC2D763E-42E8-4F2B-9983-E7BFCC1DD23D}" type="presOf" srcId="{61C7240D-7139-4006-B01F-625C79D35A48}" destId="{E8FD1A2A-A83A-4FA6-8AC0-A1D737CEDAA4}" srcOrd="0" destOrd="0" presId="urn:microsoft.com/office/officeart/2005/8/layout/lProcess3"/>
    <dgm:cxn modelId="{678A8BEC-46FB-4B72-949E-0DD399B8DED1}" srcId="{6A48AA44-BEF7-4BD9-8A43-8870E1203D29}" destId="{F7296573-12FD-418D-9F24-057C5D58126F}" srcOrd="6" destOrd="0" parTransId="{8338BDC1-7454-45AA-A8D3-D15A68D725EE}" sibTransId="{780E4E46-5D00-44E1-BE8D-9BFDA275A7EB}"/>
    <dgm:cxn modelId="{993BBC00-347B-40BD-BFF5-2EA5CC25B4A4}" type="presOf" srcId="{A4CE36F2-9F7A-49BE-ADA7-7C82D25CE966}" destId="{C61F170A-EEB0-41AF-B0A0-6B91A6B6A4E0}" srcOrd="0" destOrd="0" presId="urn:microsoft.com/office/officeart/2005/8/layout/lProcess3"/>
    <dgm:cxn modelId="{0ACD2DD0-CA6E-4502-95DB-2BB431233A32}" type="presOf" srcId="{7DC40DA0-EE43-40DF-872E-2B00DF16A4D8}" destId="{F5D9BC47-1CFE-426A-8D61-2E53DB6DCD7D}" srcOrd="0" destOrd="0" presId="urn:microsoft.com/office/officeart/2005/8/layout/lProcess3"/>
    <dgm:cxn modelId="{469A9A7D-DEF3-40D3-91F0-8A6DAEDE75F2}" type="presOf" srcId="{2CD85D95-9C4B-4136-9D72-1864DDA413D2}" destId="{3E0F40B1-F7DB-4FE9-9985-A485641A6539}" srcOrd="0" destOrd="0" presId="urn:microsoft.com/office/officeart/2005/8/layout/lProcess3"/>
    <dgm:cxn modelId="{535FC602-3B4D-4C0D-8604-E796D54A377E}" type="presOf" srcId="{458B5557-B508-412B-966D-9F2C4C753C92}" destId="{DB0471C3-643E-479E-AB2B-D5F94FED2F9D}" srcOrd="0" destOrd="0" presId="urn:microsoft.com/office/officeart/2005/8/layout/lProcess3"/>
    <dgm:cxn modelId="{C14240F3-7373-45AB-8D06-E8300782B61B}" type="presOf" srcId="{C38A2039-66D0-4481-A2DE-6D3418138771}" destId="{5C693419-444A-4307-BC36-FDDFBAFFBBC0}" srcOrd="0" destOrd="0" presId="urn:microsoft.com/office/officeart/2005/8/layout/lProcess3"/>
    <dgm:cxn modelId="{7EED8F5B-BADF-4310-AF72-E537AA576792}" srcId="{5DAB36EE-2149-4F98-B3CC-89D167F530BF}" destId="{8A35E840-513B-4252-A750-1AA2EAF9DDE3}" srcOrd="2" destOrd="0" parTransId="{4AA93992-0A2B-40CE-B2D8-C401D7CFB7FF}" sibTransId="{2FD60FC2-C0AF-46BE-B0AC-4247A29ECE9E}"/>
    <dgm:cxn modelId="{C6AE2599-4050-4009-9913-D9F7E39692F8}" srcId="{E8B8E326-1ED8-470E-BBA5-0E39F031225A}" destId="{10A989F5-B9E2-4F19-8DE8-8FB895FBC157}" srcOrd="1" destOrd="0" parTransId="{0824775B-A1B2-49A6-B821-5EF560E68AA2}" sibTransId="{E6ED41ED-BA64-488C-935E-520451B4B562}"/>
    <dgm:cxn modelId="{30F348D4-C9D4-41D0-96E5-2B3E3444ED65}" type="presOf" srcId="{18534B17-8E46-4752-A5C7-B2C1BFE51698}" destId="{021BCCCB-907F-45CA-AA59-71D9C1E06C1C}" srcOrd="0" destOrd="0" presId="urn:microsoft.com/office/officeart/2005/8/layout/lProcess3"/>
    <dgm:cxn modelId="{9497CDA4-9B1A-4CF3-8382-09EB35CB9E86}" type="presOf" srcId="{F7296573-12FD-418D-9F24-057C5D58126F}" destId="{7F3140ED-2F98-4F3B-88C5-746523DE0A59}" srcOrd="0" destOrd="0" presId="urn:microsoft.com/office/officeart/2005/8/layout/lProcess3"/>
    <dgm:cxn modelId="{3C027A19-8DF4-4360-814F-46A60D6E5E17}" type="presOf" srcId="{8A35E840-513B-4252-A750-1AA2EAF9DDE3}" destId="{45BF8F3A-EF26-4466-B6DC-2F15E85DF624}" srcOrd="0" destOrd="0" presId="urn:microsoft.com/office/officeart/2005/8/layout/lProcess3"/>
    <dgm:cxn modelId="{18C566EB-507D-4761-94DE-BC4C02C149C5}" type="presOf" srcId="{5DAB36EE-2149-4F98-B3CC-89D167F530BF}" destId="{9A894BA1-EDF7-442F-AE2B-9F3BE8017F99}" srcOrd="0" destOrd="0" presId="urn:microsoft.com/office/officeart/2005/8/layout/lProcess3"/>
    <dgm:cxn modelId="{2CD65E0E-AB55-4ADF-9BD9-CACC9113EF4E}" type="presOf" srcId="{C39D345E-C3E9-49A3-A562-C70484C8B50C}" destId="{8DB568F5-E930-48BC-AFAB-3F9C7F96D609}" srcOrd="0" destOrd="0" presId="urn:microsoft.com/office/officeart/2005/8/layout/lProcess3"/>
    <dgm:cxn modelId="{49B4215F-7676-498F-86F9-54ACE0A0E74D}" srcId="{A4CE36F2-9F7A-49BE-ADA7-7C82D25CE966}" destId="{61C7240D-7139-4006-B01F-625C79D35A48}" srcOrd="1" destOrd="0" parTransId="{0CA4545B-07D7-460A-BF3A-E572B18051A3}" sibTransId="{FB365D05-223D-4A68-A74F-D0BB92D48FA6}"/>
    <dgm:cxn modelId="{91C5589C-3D3D-4876-9C97-A04A60CC310E}" srcId="{FCF1A5CB-B8C3-4EB6-A59A-55B2564CF5D2}" destId="{4164022B-F3EC-4CB2-AA56-1795A8043897}" srcOrd="0" destOrd="0" parTransId="{22B19576-A85C-40AB-A16D-A7218C70398B}" sibTransId="{244670BF-1992-419B-8A97-30D3B95797A4}"/>
    <dgm:cxn modelId="{B0E9F9E3-8813-4B09-A435-C10801ADBDD9}" srcId="{6A48AA44-BEF7-4BD9-8A43-8870E1203D29}" destId="{E8B8E326-1ED8-470E-BBA5-0E39F031225A}" srcOrd="4" destOrd="0" parTransId="{22BD9D4D-8837-44C8-8AE6-C39C06A47606}" sibTransId="{C369CCE9-A88C-43C9-B5D4-CD225F9DA1CE}"/>
    <dgm:cxn modelId="{EEF452C2-CC59-490E-B527-5E5BBB524F64}" srcId="{FCF1A5CB-B8C3-4EB6-A59A-55B2564CF5D2}" destId="{226B6E4D-B685-43EE-BD64-DE7FE36B3479}" srcOrd="1" destOrd="0" parTransId="{C38DE8C1-52B3-4958-A65A-B7BBAB56E9AB}" sibTransId="{46CEFEA5-3D14-4959-8950-50EE7F30EF65}"/>
    <dgm:cxn modelId="{CC0DD67F-70BE-4E36-A25A-2CCFCC4D7264}" type="presOf" srcId="{4164022B-F3EC-4CB2-AA56-1795A8043897}" destId="{A6E58159-A470-4AE3-BD90-8EE60169AA5B}" srcOrd="0" destOrd="0" presId="urn:microsoft.com/office/officeart/2005/8/layout/lProcess3"/>
    <dgm:cxn modelId="{CC4CDABB-F3AF-4D1A-B311-44B21001CDA0}" srcId="{6A48AA44-BEF7-4BD9-8A43-8870E1203D29}" destId="{5DAB36EE-2149-4F98-B3CC-89D167F530BF}" srcOrd="2" destOrd="0" parTransId="{920D7878-795B-4EC5-B457-2B3991EC8768}" sibTransId="{03B468C8-8CBA-44B9-8C98-795AD4A9E51D}"/>
    <dgm:cxn modelId="{CFAAC08E-1E32-40F2-88D9-99627634BBE7}" srcId="{2CD85D95-9C4B-4136-9D72-1864DDA413D2}" destId="{C38A2039-66D0-4481-A2DE-6D3418138771}" srcOrd="2" destOrd="0" parTransId="{AD14376E-FF4B-44F4-8CE5-1717542B674B}" sibTransId="{1A25AD64-E9C7-44C6-9437-AD80F31D5731}"/>
    <dgm:cxn modelId="{399E70CD-1857-48B1-84AD-F4430E60795F}" srcId="{EE05E080-21B3-4E9F-827E-FA7C65B728A9}" destId="{191853E6-F495-4003-8A5C-439F1C74C45B}" srcOrd="1" destOrd="0" parTransId="{516B32A2-2C9E-476E-B175-6EA903EB2239}" sibTransId="{5B3C81EF-0C62-4A11-990B-956DBB518694}"/>
    <dgm:cxn modelId="{74254A37-4661-4CF6-A2D2-6D3298E0ED00}" srcId="{FCF1A5CB-B8C3-4EB6-A59A-55B2564CF5D2}" destId="{60291C35-F570-4178-B5DD-49402558AC50}" srcOrd="3" destOrd="0" parTransId="{CB11F9E3-41E6-49BB-A06C-CE1F50DFB08A}" sibTransId="{1E0E38E9-C4C0-42C4-B181-9D5FC419FDF4}"/>
    <dgm:cxn modelId="{1F419FA7-0E3A-40E6-A975-9D851C00C7FF}" srcId="{A4CE36F2-9F7A-49BE-ADA7-7C82D25CE966}" destId="{8E24CEFB-B2B7-4850-A8D0-B2DC76F7B21C}" srcOrd="0" destOrd="0" parTransId="{AE0C9016-90A7-4DCB-AA51-10896CEF1723}" sibTransId="{C0DF7F7E-C086-4BB0-9F6B-025001513BA9}"/>
    <dgm:cxn modelId="{5B466B74-4B7E-4CFC-B71E-E9A2A5096D22}" srcId="{EE05E080-21B3-4E9F-827E-FA7C65B728A9}" destId="{7DC40DA0-EE43-40DF-872E-2B00DF16A4D8}" srcOrd="2" destOrd="0" parTransId="{50E0AE95-6E0D-461C-BFBD-351DAD09A169}" sibTransId="{19C9F9F3-094C-45BD-8D13-132B0747D7A4}"/>
    <dgm:cxn modelId="{37467167-0B9C-4705-BB5F-4C70681A9BB5}" type="presOf" srcId="{17571637-142E-48F3-8BA1-D78FBB51082D}" destId="{752D4498-5054-4847-B19F-7FEB6334CA01}" srcOrd="0" destOrd="0" presId="urn:microsoft.com/office/officeart/2005/8/layout/lProcess3"/>
    <dgm:cxn modelId="{B1FEBC41-DD2F-43BB-A438-1D7F54CCC968}" srcId="{6A48AA44-BEF7-4BD9-8A43-8870E1203D29}" destId="{A4CE36F2-9F7A-49BE-ADA7-7C82D25CE966}" srcOrd="5" destOrd="0" parTransId="{1DFE6AAC-0168-4359-8E05-FF15F4BF741A}" sibTransId="{402A4972-0258-466B-9330-F0658804BC53}"/>
    <dgm:cxn modelId="{42E88BB5-631C-4057-AA07-B447D2F854F6}" srcId="{5DAB36EE-2149-4F98-B3CC-89D167F530BF}" destId="{2DC02338-18B4-4620-AEA3-66BA99883071}" srcOrd="3" destOrd="0" parTransId="{1F6893CE-7CA8-416F-8A21-877E02CD4160}" sibTransId="{F90DE32A-B7E8-4B95-8072-D93A6F15274E}"/>
    <dgm:cxn modelId="{F1F46DEC-7B1B-4772-A079-4C6858844D5B}" type="presOf" srcId="{F9432EA6-9C03-43D3-947E-F031ADF224E2}" destId="{384A0F00-C34F-4D7A-9890-58147766EB7F}" srcOrd="0" destOrd="0" presId="urn:microsoft.com/office/officeart/2005/8/layout/lProcess3"/>
    <dgm:cxn modelId="{F5E6995C-FD8E-4E7B-B39B-34D78342D757}" type="presOf" srcId="{FCF1A5CB-B8C3-4EB6-A59A-55B2564CF5D2}" destId="{06DE6CFF-3F1E-4733-96F3-42D0BFAA9FF4}" srcOrd="0" destOrd="0" presId="urn:microsoft.com/office/officeart/2005/8/layout/lProcess3"/>
    <dgm:cxn modelId="{F8941E0C-DF88-49E5-BFB1-3E9D091F9A5A}" srcId="{6A48AA44-BEF7-4BD9-8A43-8870E1203D29}" destId="{2CD85D95-9C4B-4136-9D72-1864DDA413D2}" srcOrd="3" destOrd="0" parTransId="{7891221B-2FB9-43BB-A77F-458E764CE33C}" sibTransId="{437076B9-7710-41FF-A92E-DC3DEADA5C1C}"/>
    <dgm:cxn modelId="{BDE4DF84-9AA0-44E4-BF4A-CD55A2E0229D}" srcId="{EE05E080-21B3-4E9F-827E-FA7C65B728A9}" destId="{18534B17-8E46-4752-A5C7-B2C1BFE51698}" srcOrd="0" destOrd="0" parTransId="{05BEA71C-5A5B-4DCF-B00C-17673D0FDB44}" sibTransId="{F726BF26-71A4-49D6-8A50-D9AD71F32BBF}"/>
    <dgm:cxn modelId="{5F6D633D-7611-4A22-8AC0-6B182002CC94}" type="presOf" srcId="{60291C35-F570-4178-B5DD-49402558AC50}" destId="{ABC970CD-22B4-4470-AA49-F143A20719EF}" srcOrd="0" destOrd="0" presId="urn:microsoft.com/office/officeart/2005/8/layout/lProcess3"/>
    <dgm:cxn modelId="{004F50AC-9A07-4D0A-B9C1-A06AAF797B6E}" type="presOf" srcId="{6A48AA44-BEF7-4BD9-8A43-8870E1203D29}" destId="{6F2BEDD4-17D9-450F-95FD-62A2ED0DE11E}" srcOrd="0" destOrd="0" presId="urn:microsoft.com/office/officeart/2005/8/layout/lProcess3"/>
    <dgm:cxn modelId="{63666FF7-637C-4034-B1A6-BE7CEC6438FB}" type="presOf" srcId="{8E24CEFB-B2B7-4850-A8D0-B2DC76F7B21C}" destId="{04D02452-C33F-4417-9808-290F17018062}" srcOrd="0" destOrd="0" presId="urn:microsoft.com/office/officeart/2005/8/layout/lProcess3"/>
    <dgm:cxn modelId="{0B0586CA-5B66-4A05-8EB5-6EA148CB7C80}" type="presOf" srcId="{AA3C05C5-1E88-4CD2-923A-5F6E6A40C784}" destId="{3F99B551-43F4-4F68-A33E-6E6443514CE9}" srcOrd="0" destOrd="0" presId="urn:microsoft.com/office/officeart/2005/8/layout/lProcess3"/>
    <dgm:cxn modelId="{988ECD0A-9205-47EF-8730-A558F2F77698}" type="presOf" srcId="{EE05E080-21B3-4E9F-827E-FA7C65B728A9}" destId="{BAD38185-1EFA-4E49-B963-255B6F1E488B}" srcOrd="0" destOrd="0" presId="urn:microsoft.com/office/officeart/2005/8/layout/lProcess3"/>
    <dgm:cxn modelId="{BDBFCC64-6273-4B91-9850-382B4F2C8E59}" type="presOf" srcId="{17E944CC-5906-4DC6-8930-1AA06AE2DF7C}" destId="{85473142-A7FB-4BD3-ADE3-BD00EE4B8CF4}" srcOrd="0" destOrd="0" presId="urn:microsoft.com/office/officeart/2005/8/layout/lProcess3"/>
    <dgm:cxn modelId="{3E410405-3102-4190-BF8D-77C0263ADCE7}" type="presOf" srcId="{2DC02338-18B4-4620-AEA3-66BA99883071}" destId="{4AE7BDF9-9B7C-454D-9BFF-2A661BF87E09}" srcOrd="0" destOrd="0" presId="urn:microsoft.com/office/officeart/2005/8/layout/lProcess3"/>
    <dgm:cxn modelId="{A14B1BB9-2BE5-46A5-946C-3A1336E67E8A}" type="presOf" srcId="{328B0F15-44D2-408A-848D-E59B9435E60C}" destId="{6253F312-72E5-4A00-B1D0-AA94448F83DB}" srcOrd="0" destOrd="0" presId="urn:microsoft.com/office/officeart/2005/8/layout/lProcess3"/>
    <dgm:cxn modelId="{6D6DB634-61E8-4698-B7B2-E99C04067E79}" type="presOf" srcId="{53F6F04C-410C-40FA-98AD-996A6B50CEE2}" destId="{2DE358B1-CCA6-4118-9B63-26C8A70D2FED}" srcOrd="0" destOrd="0" presId="urn:microsoft.com/office/officeart/2005/8/layout/lProcess3"/>
    <dgm:cxn modelId="{DBA23F3F-5E41-4804-A081-FAC288790D1F}" type="presOf" srcId="{191853E6-F495-4003-8A5C-439F1C74C45B}" destId="{6883F766-2096-4A07-9F8A-FA358110DD05}" srcOrd="0" destOrd="0" presId="urn:microsoft.com/office/officeart/2005/8/layout/lProcess3"/>
    <dgm:cxn modelId="{6D57DF17-162C-45E5-93C8-AEA350EB2A86}" type="presOf" srcId="{644E4C01-0A06-4C7A-AA9C-5007D94835FD}" destId="{0A97C0C4-7111-4093-B607-8084845B3F60}" srcOrd="0" destOrd="0" presId="urn:microsoft.com/office/officeart/2005/8/layout/lProcess3"/>
    <dgm:cxn modelId="{AD2CECFF-5453-4CD5-8F2C-6D5505E5EDB4}" type="presOf" srcId="{226B6E4D-B685-43EE-BD64-DE7FE36B3479}" destId="{04E6D8F0-9F1E-45DB-8CB5-EFD51132FF84}" srcOrd="0" destOrd="0" presId="urn:microsoft.com/office/officeart/2005/8/layout/lProcess3"/>
    <dgm:cxn modelId="{798D0EA7-0B09-439E-8B57-FEC9DE1E5817}" srcId="{FCF1A5CB-B8C3-4EB6-A59A-55B2564CF5D2}" destId="{C39D345E-C3E9-49A3-A562-C70484C8B50C}" srcOrd="2" destOrd="0" parTransId="{F24702EB-AEE3-4093-8BA4-329584EE40B5}" sibTransId="{046B5DC4-6E41-436D-9020-F34028BDF01D}"/>
    <dgm:cxn modelId="{AD015529-D232-40FB-A6CE-A11E49C8ABFA}" type="presOf" srcId="{44F4B24A-5ACD-41D6-819E-E8279C83CA35}" destId="{A4708EED-A9A4-4E4E-A590-FD000B7E37FD}" srcOrd="0" destOrd="0" presId="urn:microsoft.com/office/officeart/2005/8/layout/lProcess3"/>
    <dgm:cxn modelId="{7D066FFE-6260-4D15-9BD9-733E232C0024}" type="presParOf" srcId="{6F2BEDD4-17D9-450F-95FD-62A2ED0DE11E}" destId="{6402BD0F-CC80-43C4-AA86-FD00155DDBA0}" srcOrd="0" destOrd="0" presId="urn:microsoft.com/office/officeart/2005/8/layout/lProcess3"/>
    <dgm:cxn modelId="{9A54DE65-3A90-4359-9077-D18D12375907}" type="presParOf" srcId="{6402BD0F-CC80-43C4-AA86-FD00155DDBA0}" destId="{06DE6CFF-3F1E-4733-96F3-42D0BFAA9FF4}" srcOrd="0" destOrd="0" presId="urn:microsoft.com/office/officeart/2005/8/layout/lProcess3"/>
    <dgm:cxn modelId="{ACC9D3C1-7EE4-4102-B1CE-8E0D120F6069}" type="presParOf" srcId="{6402BD0F-CC80-43C4-AA86-FD00155DDBA0}" destId="{3599DFFF-0BF3-4B66-9818-B099B41CE589}" srcOrd="1" destOrd="0" presId="urn:microsoft.com/office/officeart/2005/8/layout/lProcess3"/>
    <dgm:cxn modelId="{600379DA-3026-475D-B7D3-E5C47193C91C}" type="presParOf" srcId="{6402BD0F-CC80-43C4-AA86-FD00155DDBA0}" destId="{A6E58159-A470-4AE3-BD90-8EE60169AA5B}" srcOrd="2" destOrd="0" presId="urn:microsoft.com/office/officeart/2005/8/layout/lProcess3"/>
    <dgm:cxn modelId="{FA62CEC5-59F7-4CBD-9C4C-5BCDD2295F16}" type="presParOf" srcId="{6402BD0F-CC80-43C4-AA86-FD00155DDBA0}" destId="{8779CB5E-63E6-4CA5-97FA-34BE865ED11A}" srcOrd="3" destOrd="0" presId="urn:microsoft.com/office/officeart/2005/8/layout/lProcess3"/>
    <dgm:cxn modelId="{DF75BDA3-6FDD-432A-ABDF-04D82DE297D0}" type="presParOf" srcId="{6402BD0F-CC80-43C4-AA86-FD00155DDBA0}" destId="{04E6D8F0-9F1E-45DB-8CB5-EFD51132FF84}" srcOrd="4" destOrd="0" presId="urn:microsoft.com/office/officeart/2005/8/layout/lProcess3"/>
    <dgm:cxn modelId="{88461BC4-9E07-4C2C-9BEB-106B06F66BC2}" type="presParOf" srcId="{6402BD0F-CC80-43C4-AA86-FD00155DDBA0}" destId="{4A3D01B2-06B1-447C-A7DF-95B19A3D2715}" srcOrd="5" destOrd="0" presId="urn:microsoft.com/office/officeart/2005/8/layout/lProcess3"/>
    <dgm:cxn modelId="{ACE8479B-BAE5-44AF-9C25-02702060E77C}" type="presParOf" srcId="{6402BD0F-CC80-43C4-AA86-FD00155DDBA0}" destId="{8DB568F5-E930-48BC-AFAB-3F9C7F96D609}" srcOrd="6" destOrd="0" presId="urn:microsoft.com/office/officeart/2005/8/layout/lProcess3"/>
    <dgm:cxn modelId="{DCB945DC-2187-4D74-A4B3-46F13DD36F53}" type="presParOf" srcId="{6402BD0F-CC80-43C4-AA86-FD00155DDBA0}" destId="{F890CCA3-0632-4BB8-A8E5-D8B305EA8F56}" srcOrd="7" destOrd="0" presId="urn:microsoft.com/office/officeart/2005/8/layout/lProcess3"/>
    <dgm:cxn modelId="{B0EB3CD6-9EF7-4CE1-879D-7D500DF671CD}" type="presParOf" srcId="{6402BD0F-CC80-43C4-AA86-FD00155DDBA0}" destId="{ABC970CD-22B4-4470-AA49-F143A20719EF}" srcOrd="8" destOrd="0" presId="urn:microsoft.com/office/officeart/2005/8/layout/lProcess3"/>
    <dgm:cxn modelId="{5D439D6C-0777-4759-846F-1B766712C4A5}" type="presParOf" srcId="{6402BD0F-CC80-43C4-AA86-FD00155DDBA0}" destId="{2E07092D-6EB4-446D-94E2-CE74BFBFD3A7}" srcOrd="9" destOrd="0" presId="urn:microsoft.com/office/officeart/2005/8/layout/lProcess3"/>
    <dgm:cxn modelId="{9F5867C8-DA89-4376-A153-71E975D26E6E}" type="presParOf" srcId="{6402BD0F-CC80-43C4-AA86-FD00155DDBA0}" destId="{85473142-A7FB-4BD3-ADE3-BD00EE4B8CF4}" srcOrd="10" destOrd="0" presId="urn:microsoft.com/office/officeart/2005/8/layout/lProcess3"/>
    <dgm:cxn modelId="{2CC9699B-12A4-4582-BE26-9979154E7872}" type="presParOf" srcId="{6F2BEDD4-17D9-450F-95FD-62A2ED0DE11E}" destId="{B8FAF6EB-3209-46E8-97F9-D2E58621FA2B}" srcOrd="1" destOrd="0" presId="urn:microsoft.com/office/officeart/2005/8/layout/lProcess3"/>
    <dgm:cxn modelId="{B8F1D8F6-6B21-4346-B6C6-F2B0640AAE3E}" type="presParOf" srcId="{6F2BEDD4-17D9-450F-95FD-62A2ED0DE11E}" destId="{A9B0E6D6-C411-4764-B3A8-25A4E38360C4}" srcOrd="2" destOrd="0" presId="urn:microsoft.com/office/officeart/2005/8/layout/lProcess3"/>
    <dgm:cxn modelId="{FF447EBE-71CA-46DF-B9F7-E2B3A308F2BA}" type="presParOf" srcId="{A9B0E6D6-C411-4764-B3A8-25A4E38360C4}" destId="{BAD38185-1EFA-4E49-B963-255B6F1E488B}" srcOrd="0" destOrd="0" presId="urn:microsoft.com/office/officeart/2005/8/layout/lProcess3"/>
    <dgm:cxn modelId="{EC0DF665-68FB-4BBF-B10A-F6353F8E5334}" type="presParOf" srcId="{A9B0E6D6-C411-4764-B3A8-25A4E38360C4}" destId="{994C317B-CAEB-4BB6-B268-AD187A40576A}" srcOrd="1" destOrd="0" presId="urn:microsoft.com/office/officeart/2005/8/layout/lProcess3"/>
    <dgm:cxn modelId="{FA0B7E3B-296E-4E42-B0FE-553B9495D887}" type="presParOf" srcId="{A9B0E6D6-C411-4764-B3A8-25A4E38360C4}" destId="{021BCCCB-907F-45CA-AA59-71D9C1E06C1C}" srcOrd="2" destOrd="0" presId="urn:microsoft.com/office/officeart/2005/8/layout/lProcess3"/>
    <dgm:cxn modelId="{F432C608-B0A0-47C2-B0DE-7870C06A7425}" type="presParOf" srcId="{A9B0E6D6-C411-4764-B3A8-25A4E38360C4}" destId="{298CCB28-D6E9-4734-A072-6E6B606986A7}" srcOrd="3" destOrd="0" presId="urn:microsoft.com/office/officeart/2005/8/layout/lProcess3"/>
    <dgm:cxn modelId="{087956B1-085D-49B5-A0D3-FB969A3FCBB9}" type="presParOf" srcId="{A9B0E6D6-C411-4764-B3A8-25A4E38360C4}" destId="{6883F766-2096-4A07-9F8A-FA358110DD05}" srcOrd="4" destOrd="0" presId="urn:microsoft.com/office/officeart/2005/8/layout/lProcess3"/>
    <dgm:cxn modelId="{2ED48339-DCBE-47E8-ACD0-868E7A4B50A7}" type="presParOf" srcId="{A9B0E6D6-C411-4764-B3A8-25A4E38360C4}" destId="{2A80CFDA-151D-4397-AEAF-175B6654A014}" srcOrd="5" destOrd="0" presId="urn:microsoft.com/office/officeart/2005/8/layout/lProcess3"/>
    <dgm:cxn modelId="{04D56EA5-3AF0-4D55-B5AA-46E570CC14B4}" type="presParOf" srcId="{A9B0E6D6-C411-4764-B3A8-25A4E38360C4}" destId="{F5D9BC47-1CFE-426A-8D61-2E53DB6DCD7D}" srcOrd="6" destOrd="0" presId="urn:microsoft.com/office/officeart/2005/8/layout/lProcess3"/>
    <dgm:cxn modelId="{3DBAA8B3-A936-430B-B4C1-E96A01FEA7D2}" type="presParOf" srcId="{A9B0E6D6-C411-4764-B3A8-25A4E38360C4}" destId="{20D41D97-1FF5-4AE5-BFC4-E32402AC990D}" srcOrd="7" destOrd="0" presId="urn:microsoft.com/office/officeart/2005/8/layout/lProcess3"/>
    <dgm:cxn modelId="{02DA4783-DCC0-48BD-B6A7-ADA524427DEF}" type="presParOf" srcId="{A9B0E6D6-C411-4764-B3A8-25A4E38360C4}" destId="{D9AAAE5C-1AB1-434B-96FE-ED59103BF535}" srcOrd="8" destOrd="0" presId="urn:microsoft.com/office/officeart/2005/8/layout/lProcess3"/>
    <dgm:cxn modelId="{CC7233C0-B106-43C6-B3E1-B8A65DB51004}" type="presParOf" srcId="{A9B0E6D6-C411-4764-B3A8-25A4E38360C4}" destId="{1768951A-FD24-4341-981C-3DCF05DFFF75}" srcOrd="9" destOrd="0" presId="urn:microsoft.com/office/officeart/2005/8/layout/lProcess3"/>
    <dgm:cxn modelId="{A6AE65FA-003B-4544-9745-5D13B2F8DBD4}" type="presParOf" srcId="{A9B0E6D6-C411-4764-B3A8-25A4E38360C4}" destId="{A4708EED-A9A4-4E4E-A590-FD000B7E37FD}" srcOrd="10" destOrd="0" presId="urn:microsoft.com/office/officeart/2005/8/layout/lProcess3"/>
    <dgm:cxn modelId="{D7EC2181-4DA4-4D48-8342-4F09C9DE1869}" type="presParOf" srcId="{6F2BEDD4-17D9-450F-95FD-62A2ED0DE11E}" destId="{D86C9D03-DDC7-45B7-800A-6AD5AF78E48A}" srcOrd="3" destOrd="0" presId="urn:microsoft.com/office/officeart/2005/8/layout/lProcess3"/>
    <dgm:cxn modelId="{AF8CE080-BDD5-4948-8221-8D45109F7234}" type="presParOf" srcId="{6F2BEDD4-17D9-450F-95FD-62A2ED0DE11E}" destId="{88A6D2CD-4CE0-4A59-A547-884221F45B46}" srcOrd="4" destOrd="0" presId="urn:microsoft.com/office/officeart/2005/8/layout/lProcess3"/>
    <dgm:cxn modelId="{E70C7D7B-60F3-47D3-B2FA-27EB8531B639}" type="presParOf" srcId="{88A6D2CD-4CE0-4A59-A547-884221F45B46}" destId="{9A894BA1-EDF7-442F-AE2B-9F3BE8017F99}" srcOrd="0" destOrd="0" presId="urn:microsoft.com/office/officeart/2005/8/layout/lProcess3"/>
    <dgm:cxn modelId="{C1CA502C-48DF-4546-8048-93A20C23ACA4}" type="presParOf" srcId="{88A6D2CD-4CE0-4A59-A547-884221F45B46}" destId="{4E986FD1-B66C-432A-8A5E-1275C3F67772}" srcOrd="1" destOrd="0" presId="urn:microsoft.com/office/officeart/2005/8/layout/lProcess3"/>
    <dgm:cxn modelId="{CFF81C64-AACC-4639-96A2-566B58BB45D0}" type="presParOf" srcId="{88A6D2CD-4CE0-4A59-A547-884221F45B46}" destId="{2DE358B1-CCA6-4118-9B63-26C8A70D2FED}" srcOrd="2" destOrd="0" presId="urn:microsoft.com/office/officeart/2005/8/layout/lProcess3"/>
    <dgm:cxn modelId="{B197B59D-AC7D-4401-A69F-5E3043FF71B9}" type="presParOf" srcId="{88A6D2CD-4CE0-4A59-A547-884221F45B46}" destId="{6D82D01F-1EA6-4E60-B77C-7D718AE0442E}" srcOrd="3" destOrd="0" presId="urn:microsoft.com/office/officeart/2005/8/layout/lProcess3"/>
    <dgm:cxn modelId="{9CC8A2CF-6A50-4A8A-99A8-6195FF85918C}" type="presParOf" srcId="{88A6D2CD-4CE0-4A59-A547-884221F45B46}" destId="{3F99B551-43F4-4F68-A33E-6E6443514CE9}" srcOrd="4" destOrd="0" presId="urn:microsoft.com/office/officeart/2005/8/layout/lProcess3"/>
    <dgm:cxn modelId="{A20A142D-FD66-42BC-9401-36F175E55C7A}" type="presParOf" srcId="{88A6D2CD-4CE0-4A59-A547-884221F45B46}" destId="{8C144BA8-FC19-4DCC-9CE8-F837ABC283B6}" srcOrd="5" destOrd="0" presId="urn:microsoft.com/office/officeart/2005/8/layout/lProcess3"/>
    <dgm:cxn modelId="{5BD2201C-4CE9-4FA0-8B7D-11F9B7B862F5}" type="presParOf" srcId="{88A6D2CD-4CE0-4A59-A547-884221F45B46}" destId="{45BF8F3A-EF26-4466-B6DC-2F15E85DF624}" srcOrd="6" destOrd="0" presId="urn:microsoft.com/office/officeart/2005/8/layout/lProcess3"/>
    <dgm:cxn modelId="{88449E3A-037E-4011-AA2A-CB1F12B3586E}" type="presParOf" srcId="{88A6D2CD-4CE0-4A59-A547-884221F45B46}" destId="{F7E62B0C-42E5-4AFA-8AB4-11E26C6A611D}" srcOrd="7" destOrd="0" presId="urn:microsoft.com/office/officeart/2005/8/layout/lProcess3"/>
    <dgm:cxn modelId="{5E3ED05A-A50D-4F9A-807A-321EEE16B3E6}" type="presParOf" srcId="{88A6D2CD-4CE0-4A59-A547-884221F45B46}" destId="{4AE7BDF9-9B7C-454D-9BFF-2A661BF87E09}" srcOrd="8" destOrd="0" presId="urn:microsoft.com/office/officeart/2005/8/layout/lProcess3"/>
    <dgm:cxn modelId="{476008B6-AE55-4337-B35B-58586D6AFFDD}" type="presParOf" srcId="{6F2BEDD4-17D9-450F-95FD-62A2ED0DE11E}" destId="{AEEEC05D-89B7-4C79-B898-BA0097CC0725}" srcOrd="5" destOrd="0" presId="urn:microsoft.com/office/officeart/2005/8/layout/lProcess3"/>
    <dgm:cxn modelId="{F4AB5DA0-0400-49FB-890F-28A3DB3076C7}" type="presParOf" srcId="{6F2BEDD4-17D9-450F-95FD-62A2ED0DE11E}" destId="{6FB0D807-7320-46E3-9059-19E9546C8FBF}" srcOrd="6" destOrd="0" presId="urn:microsoft.com/office/officeart/2005/8/layout/lProcess3"/>
    <dgm:cxn modelId="{5900C43E-07DB-4A12-B0EE-1BF86D110397}" type="presParOf" srcId="{6FB0D807-7320-46E3-9059-19E9546C8FBF}" destId="{3E0F40B1-F7DB-4FE9-9985-A485641A6539}" srcOrd="0" destOrd="0" presId="urn:microsoft.com/office/officeart/2005/8/layout/lProcess3"/>
    <dgm:cxn modelId="{65473743-5048-4613-8EED-3E2759F3C516}" type="presParOf" srcId="{6FB0D807-7320-46E3-9059-19E9546C8FBF}" destId="{68F28426-BAD6-4816-9A6A-8802D24FD7BB}" srcOrd="1" destOrd="0" presId="urn:microsoft.com/office/officeart/2005/8/layout/lProcess3"/>
    <dgm:cxn modelId="{61E7A756-3F4C-4BC2-BAAB-B86FB82908BD}" type="presParOf" srcId="{6FB0D807-7320-46E3-9059-19E9546C8FBF}" destId="{6253F312-72E5-4A00-B1D0-AA94448F83DB}" srcOrd="2" destOrd="0" presId="urn:microsoft.com/office/officeart/2005/8/layout/lProcess3"/>
    <dgm:cxn modelId="{DF2BCEC0-A60B-4931-AA04-B9554552D130}" type="presParOf" srcId="{6FB0D807-7320-46E3-9059-19E9546C8FBF}" destId="{8D129C3B-A18F-43FA-9682-0B12E011451A}" srcOrd="3" destOrd="0" presId="urn:microsoft.com/office/officeart/2005/8/layout/lProcess3"/>
    <dgm:cxn modelId="{B0F2AD64-5234-4857-9D2E-8E1C6C1440ED}" type="presParOf" srcId="{6FB0D807-7320-46E3-9059-19E9546C8FBF}" destId="{384A0F00-C34F-4D7A-9890-58147766EB7F}" srcOrd="4" destOrd="0" presId="urn:microsoft.com/office/officeart/2005/8/layout/lProcess3"/>
    <dgm:cxn modelId="{8BAD0C93-2135-4885-9449-51EBE9E13DB3}" type="presParOf" srcId="{6FB0D807-7320-46E3-9059-19E9546C8FBF}" destId="{0392BB1F-EBA0-486D-8C24-84F91CAE7C69}" srcOrd="5" destOrd="0" presId="urn:microsoft.com/office/officeart/2005/8/layout/lProcess3"/>
    <dgm:cxn modelId="{606FD0A7-DB92-413F-953A-A0F522E94BB8}" type="presParOf" srcId="{6FB0D807-7320-46E3-9059-19E9546C8FBF}" destId="{5C693419-444A-4307-BC36-FDDFBAFFBBC0}" srcOrd="6" destOrd="0" presId="urn:microsoft.com/office/officeart/2005/8/layout/lProcess3"/>
    <dgm:cxn modelId="{89E18E09-921B-4E8C-B386-5D7152536110}" type="presParOf" srcId="{6F2BEDD4-17D9-450F-95FD-62A2ED0DE11E}" destId="{8B5F348D-AEDD-4A53-A094-2FFB1329FFB1}" srcOrd="7" destOrd="0" presId="urn:microsoft.com/office/officeart/2005/8/layout/lProcess3"/>
    <dgm:cxn modelId="{63E5A489-D985-4973-B9D5-2AA1423C8751}" type="presParOf" srcId="{6F2BEDD4-17D9-450F-95FD-62A2ED0DE11E}" destId="{88819535-1F0C-4545-BF0E-F3C27F5E831C}" srcOrd="8" destOrd="0" presId="urn:microsoft.com/office/officeart/2005/8/layout/lProcess3"/>
    <dgm:cxn modelId="{97CF498C-359B-4501-8A9B-5930FEACD33D}" type="presParOf" srcId="{88819535-1F0C-4545-BF0E-F3C27F5E831C}" destId="{1BB50B01-B815-40F5-AA80-47D2CD4954DD}" srcOrd="0" destOrd="0" presId="urn:microsoft.com/office/officeart/2005/8/layout/lProcess3"/>
    <dgm:cxn modelId="{973A4E3E-43BA-437E-9BDD-445CC301921B}" type="presParOf" srcId="{88819535-1F0C-4545-BF0E-F3C27F5E831C}" destId="{E65DB9C5-D7C0-4D84-B8AF-B2C374A0FA9D}" srcOrd="1" destOrd="0" presId="urn:microsoft.com/office/officeart/2005/8/layout/lProcess3"/>
    <dgm:cxn modelId="{7E79EC2A-4135-4576-A0B3-4E2083CF73C4}" type="presParOf" srcId="{88819535-1F0C-4545-BF0E-F3C27F5E831C}" destId="{752D4498-5054-4847-B19F-7FEB6334CA01}" srcOrd="2" destOrd="0" presId="urn:microsoft.com/office/officeart/2005/8/layout/lProcess3"/>
    <dgm:cxn modelId="{F44AF540-38C0-4CCF-AB40-3799EEC2FC0D}" type="presParOf" srcId="{88819535-1F0C-4545-BF0E-F3C27F5E831C}" destId="{E6704EFD-2D32-4E1A-9958-FC50B06A965F}" srcOrd="3" destOrd="0" presId="urn:microsoft.com/office/officeart/2005/8/layout/lProcess3"/>
    <dgm:cxn modelId="{10ED3EED-8D60-46BF-BE5C-E4EFBA401B0E}" type="presParOf" srcId="{88819535-1F0C-4545-BF0E-F3C27F5E831C}" destId="{F68A2BF7-18DE-45CF-8794-C7C3972A7C08}" srcOrd="4" destOrd="0" presId="urn:microsoft.com/office/officeart/2005/8/layout/lProcess3"/>
    <dgm:cxn modelId="{D4F3FB2C-BA57-4112-8BF3-F724977903F8}" type="presParOf" srcId="{88819535-1F0C-4545-BF0E-F3C27F5E831C}" destId="{B110355C-AF96-4C03-94AD-31226C00B06B}" srcOrd="5" destOrd="0" presId="urn:microsoft.com/office/officeart/2005/8/layout/lProcess3"/>
    <dgm:cxn modelId="{B8C2F78F-C704-4046-8CCC-503C86E7FD91}" type="presParOf" srcId="{88819535-1F0C-4545-BF0E-F3C27F5E831C}" destId="{DB0471C3-643E-479E-AB2B-D5F94FED2F9D}" srcOrd="6" destOrd="0" presId="urn:microsoft.com/office/officeart/2005/8/layout/lProcess3"/>
    <dgm:cxn modelId="{58E54886-76AE-45AA-8A6F-F78BC48A3F62}" type="presParOf" srcId="{6F2BEDD4-17D9-450F-95FD-62A2ED0DE11E}" destId="{294793B2-3472-4C8E-8DD6-048D21D987D2}" srcOrd="9" destOrd="0" presId="urn:microsoft.com/office/officeart/2005/8/layout/lProcess3"/>
    <dgm:cxn modelId="{8DF7CA5E-58E8-4AF7-8BFA-C7D0B1A59A27}" type="presParOf" srcId="{6F2BEDD4-17D9-450F-95FD-62A2ED0DE11E}" destId="{ECFAEDF1-E888-427E-AAE5-257F82093AA7}" srcOrd="10" destOrd="0" presId="urn:microsoft.com/office/officeart/2005/8/layout/lProcess3"/>
    <dgm:cxn modelId="{C5504FC3-1F68-40D8-9E0E-914F292ECC41}" type="presParOf" srcId="{ECFAEDF1-E888-427E-AAE5-257F82093AA7}" destId="{C61F170A-EEB0-41AF-B0A0-6B91A6B6A4E0}" srcOrd="0" destOrd="0" presId="urn:microsoft.com/office/officeart/2005/8/layout/lProcess3"/>
    <dgm:cxn modelId="{90DB1D70-D65A-4717-A854-6DAAD29B0417}" type="presParOf" srcId="{ECFAEDF1-E888-427E-AAE5-257F82093AA7}" destId="{AEF9C98B-8BA7-4DE5-B4CC-849632C88F90}" srcOrd="1" destOrd="0" presId="urn:microsoft.com/office/officeart/2005/8/layout/lProcess3"/>
    <dgm:cxn modelId="{7C6BB089-E7EF-4F25-B6AC-381DDD091EAA}" type="presParOf" srcId="{ECFAEDF1-E888-427E-AAE5-257F82093AA7}" destId="{04D02452-C33F-4417-9808-290F17018062}" srcOrd="2" destOrd="0" presId="urn:microsoft.com/office/officeart/2005/8/layout/lProcess3"/>
    <dgm:cxn modelId="{E7E44045-0F22-49E0-AC63-A93295A7CFC3}" type="presParOf" srcId="{ECFAEDF1-E888-427E-AAE5-257F82093AA7}" destId="{C1BC803F-817A-4328-BC1A-FF62495EB6BA}" srcOrd="3" destOrd="0" presId="urn:microsoft.com/office/officeart/2005/8/layout/lProcess3"/>
    <dgm:cxn modelId="{7A1116F1-785B-458A-BB2A-2695C326D67A}" type="presParOf" srcId="{ECFAEDF1-E888-427E-AAE5-257F82093AA7}" destId="{E8FD1A2A-A83A-4FA6-8AC0-A1D737CEDAA4}" srcOrd="4" destOrd="0" presId="urn:microsoft.com/office/officeart/2005/8/layout/lProcess3"/>
    <dgm:cxn modelId="{726DB56B-1E36-4056-AC31-6FFE7457127D}" type="presParOf" srcId="{6F2BEDD4-17D9-450F-95FD-62A2ED0DE11E}" destId="{444684AC-9719-43F4-8EA3-6F4035A5FB5C}" srcOrd="11" destOrd="0" presId="urn:microsoft.com/office/officeart/2005/8/layout/lProcess3"/>
    <dgm:cxn modelId="{34EC3E08-62F1-4994-B74A-ABA0BCA9FE7B}" type="presParOf" srcId="{6F2BEDD4-17D9-450F-95FD-62A2ED0DE11E}" destId="{899ADF2E-C5C8-4875-BF8D-E6E5451883F3}" srcOrd="12" destOrd="0" presId="urn:microsoft.com/office/officeart/2005/8/layout/lProcess3"/>
    <dgm:cxn modelId="{C4B7D3A4-32F1-4DA6-8BF5-CD5757877307}" type="presParOf" srcId="{899ADF2E-C5C8-4875-BF8D-E6E5451883F3}" destId="{7F3140ED-2F98-4F3B-88C5-746523DE0A59}" srcOrd="0" destOrd="0" presId="urn:microsoft.com/office/officeart/2005/8/layout/lProcess3"/>
    <dgm:cxn modelId="{616D5338-313E-4624-BB2E-A9BFBBEE917E}" type="presParOf" srcId="{899ADF2E-C5C8-4875-BF8D-E6E5451883F3}" destId="{F1EA67BD-8B26-41A5-B230-126AE721C78E}" srcOrd="1" destOrd="0" presId="urn:microsoft.com/office/officeart/2005/8/layout/lProcess3"/>
    <dgm:cxn modelId="{0DA71AFC-88D4-4CD3-A66D-738151679A5A}" type="presParOf" srcId="{899ADF2E-C5C8-4875-BF8D-E6E5451883F3}" destId="{0A97C0C4-7111-4093-B607-8084845B3F60}"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EE0394-4A0C-4C92-87D7-45E50E3678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E2AFB33-4A31-4B53-B3AA-7884FF21C288}">
      <dgm:prSet phldrT="[Text]"/>
      <dgm:spPr/>
      <dgm:t>
        <a:bodyPr/>
        <a:lstStyle/>
        <a:p>
          <a:r>
            <a:rPr lang="en-US" dirty="0" smtClean="0"/>
            <a:t>Success Stories</a:t>
          </a:r>
          <a:endParaRPr lang="en-US" dirty="0"/>
        </a:p>
      </dgm:t>
    </dgm:pt>
    <dgm:pt modelId="{DD5369B5-53FE-4460-9A07-96C7027A9999}" type="parTrans" cxnId="{14A6EF30-557C-4099-BB0C-4AEB66196098}">
      <dgm:prSet/>
      <dgm:spPr/>
      <dgm:t>
        <a:bodyPr/>
        <a:lstStyle/>
        <a:p>
          <a:endParaRPr lang="en-US"/>
        </a:p>
      </dgm:t>
    </dgm:pt>
    <dgm:pt modelId="{5B7188BC-21B1-4A57-91C6-A922921B43A1}" type="sibTrans" cxnId="{14A6EF30-557C-4099-BB0C-4AEB66196098}">
      <dgm:prSet/>
      <dgm:spPr/>
      <dgm:t>
        <a:bodyPr/>
        <a:lstStyle/>
        <a:p>
          <a:endParaRPr lang="en-US"/>
        </a:p>
      </dgm:t>
    </dgm:pt>
    <dgm:pt modelId="{2670C692-DF8F-4DC7-BDA1-936AE9C7A9E5}">
      <dgm:prSet phldrT="[Text]"/>
      <dgm:spPr/>
      <dgm:t>
        <a:bodyPr/>
        <a:lstStyle/>
        <a:p>
          <a:r>
            <a:rPr lang="en-US" dirty="0" smtClean="0"/>
            <a:t>What has worked for your chapter</a:t>
          </a:r>
          <a:endParaRPr lang="en-US" dirty="0"/>
        </a:p>
      </dgm:t>
    </dgm:pt>
    <dgm:pt modelId="{C75EC302-CA1C-4E1E-AC24-BBA83CA6FDB6}" type="parTrans" cxnId="{FDDB8484-D888-4CC7-90A9-5E15BB2F347B}">
      <dgm:prSet/>
      <dgm:spPr/>
      <dgm:t>
        <a:bodyPr/>
        <a:lstStyle/>
        <a:p>
          <a:endParaRPr lang="en-US"/>
        </a:p>
      </dgm:t>
    </dgm:pt>
    <dgm:pt modelId="{06FB22A1-B51D-4852-B945-033606ACEFF4}" type="sibTrans" cxnId="{FDDB8484-D888-4CC7-90A9-5E15BB2F347B}">
      <dgm:prSet/>
      <dgm:spPr/>
      <dgm:t>
        <a:bodyPr/>
        <a:lstStyle/>
        <a:p>
          <a:endParaRPr lang="en-US"/>
        </a:p>
      </dgm:t>
    </dgm:pt>
    <dgm:pt modelId="{71C7F427-3842-4E4F-ACDC-19D9BE76A477}">
      <dgm:prSet phldrT="[Text]"/>
      <dgm:spPr/>
      <dgm:t>
        <a:bodyPr/>
        <a:lstStyle/>
        <a:p>
          <a:r>
            <a:rPr lang="en-US" dirty="0" smtClean="0"/>
            <a:t>Next Steps</a:t>
          </a:r>
          <a:endParaRPr lang="en-US" dirty="0"/>
        </a:p>
      </dgm:t>
    </dgm:pt>
    <dgm:pt modelId="{E1604F35-DF53-4FF3-8B2E-C2E991A210BA}" type="parTrans" cxnId="{700AC650-7180-4F48-AFBB-BF3D465B42F8}">
      <dgm:prSet/>
      <dgm:spPr/>
      <dgm:t>
        <a:bodyPr/>
        <a:lstStyle/>
        <a:p>
          <a:endParaRPr lang="en-US"/>
        </a:p>
      </dgm:t>
    </dgm:pt>
    <dgm:pt modelId="{A0092317-829D-4D3F-8881-252D87E3B06F}" type="sibTrans" cxnId="{700AC650-7180-4F48-AFBB-BF3D465B42F8}">
      <dgm:prSet/>
      <dgm:spPr/>
      <dgm:t>
        <a:bodyPr/>
        <a:lstStyle/>
        <a:p>
          <a:endParaRPr lang="en-US"/>
        </a:p>
      </dgm:t>
    </dgm:pt>
    <dgm:pt modelId="{32289746-DE17-418B-8851-E5E9768E2F4E}">
      <dgm:prSet phldrT="[Text]"/>
      <dgm:spPr/>
      <dgm:t>
        <a:bodyPr/>
        <a:lstStyle/>
        <a:p>
          <a:r>
            <a:rPr lang="en-US" dirty="0" smtClean="0"/>
            <a:t>Recommendation for strengthening a chapter or sub-chapter</a:t>
          </a:r>
          <a:endParaRPr lang="en-US" dirty="0"/>
        </a:p>
      </dgm:t>
    </dgm:pt>
    <dgm:pt modelId="{E8B302E8-C1CD-4AE2-9139-04221FF23690}" type="parTrans" cxnId="{8825A40A-7FA1-41B7-BD50-0D6027430322}">
      <dgm:prSet/>
      <dgm:spPr/>
      <dgm:t>
        <a:bodyPr/>
        <a:lstStyle/>
        <a:p>
          <a:endParaRPr lang="en-US"/>
        </a:p>
      </dgm:t>
    </dgm:pt>
    <dgm:pt modelId="{B12BEF3E-4F51-4A51-8743-4F49F36D37ED}" type="sibTrans" cxnId="{8825A40A-7FA1-41B7-BD50-0D6027430322}">
      <dgm:prSet/>
      <dgm:spPr/>
      <dgm:t>
        <a:bodyPr/>
        <a:lstStyle/>
        <a:p>
          <a:endParaRPr lang="en-US"/>
        </a:p>
      </dgm:t>
    </dgm:pt>
    <dgm:pt modelId="{287CDE7D-5064-4B84-AEEC-981D35973191}" type="pres">
      <dgm:prSet presAssocID="{49EE0394-4A0C-4C92-87D7-45E50E3678E7}" presName="linear" presStyleCnt="0">
        <dgm:presLayoutVars>
          <dgm:dir/>
          <dgm:animLvl val="lvl"/>
          <dgm:resizeHandles val="exact"/>
        </dgm:presLayoutVars>
      </dgm:prSet>
      <dgm:spPr/>
      <dgm:t>
        <a:bodyPr/>
        <a:lstStyle/>
        <a:p>
          <a:endParaRPr lang="en-US"/>
        </a:p>
      </dgm:t>
    </dgm:pt>
    <dgm:pt modelId="{95B750FA-2D58-472D-B681-A8B5E66F79EA}" type="pres">
      <dgm:prSet presAssocID="{3E2AFB33-4A31-4B53-B3AA-7884FF21C288}" presName="parentLin" presStyleCnt="0"/>
      <dgm:spPr/>
    </dgm:pt>
    <dgm:pt modelId="{8F035245-0FC0-4681-8993-B0564FA31DFC}" type="pres">
      <dgm:prSet presAssocID="{3E2AFB33-4A31-4B53-B3AA-7884FF21C288}" presName="parentLeftMargin" presStyleLbl="node1" presStyleIdx="0" presStyleCnt="2"/>
      <dgm:spPr/>
      <dgm:t>
        <a:bodyPr/>
        <a:lstStyle/>
        <a:p>
          <a:endParaRPr lang="en-US"/>
        </a:p>
      </dgm:t>
    </dgm:pt>
    <dgm:pt modelId="{277036C3-4E9E-49FE-9616-5922F88C4753}" type="pres">
      <dgm:prSet presAssocID="{3E2AFB33-4A31-4B53-B3AA-7884FF21C288}" presName="parentText" presStyleLbl="node1" presStyleIdx="0" presStyleCnt="2">
        <dgm:presLayoutVars>
          <dgm:chMax val="0"/>
          <dgm:bulletEnabled val="1"/>
        </dgm:presLayoutVars>
      </dgm:prSet>
      <dgm:spPr/>
      <dgm:t>
        <a:bodyPr/>
        <a:lstStyle/>
        <a:p>
          <a:endParaRPr lang="en-US"/>
        </a:p>
      </dgm:t>
    </dgm:pt>
    <dgm:pt modelId="{A416B20A-0CF9-4075-9112-E0BF91520115}" type="pres">
      <dgm:prSet presAssocID="{3E2AFB33-4A31-4B53-B3AA-7884FF21C288}" presName="negativeSpace" presStyleCnt="0"/>
      <dgm:spPr/>
    </dgm:pt>
    <dgm:pt modelId="{8BE544E6-7E77-4DF0-8F1B-501F6E108CE1}" type="pres">
      <dgm:prSet presAssocID="{3E2AFB33-4A31-4B53-B3AA-7884FF21C288}" presName="childText" presStyleLbl="conFgAcc1" presStyleIdx="0" presStyleCnt="2">
        <dgm:presLayoutVars>
          <dgm:bulletEnabled val="1"/>
        </dgm:presLayoutVars>
      </dgm:prSet>
      <dgm:spPr/>
      <dgm:t>
        <a:bodyPr/>
        <a:lstStyle/>
        <a:p>
          <a:endParaRPr lang="en-US"/>
        </a:p>
      </dgm:t>
    </dgm:pt>
    <dgm:pt modelId="{F592DF9F-A1EC-404B-A6B9-4D16365D5CC8}" type="pres">
      <dgm:prSet presAssocID="{5B7188BC-21B1-4A57-91C6-A922921B43A1}" presName="spaceBetweenRectangles" presStyleCnt="0"/>
      <dgm:spPr/>
    </dgm:pt>
    <dgm:pt modelId="{D4E35BCB-6C5A-45A7-B2C6-13172CC4F2BA}" type="pres">
      <dgm:prSet presAssocID="{71C7F427-3842-4E4F-ACDC-19D9BE76A477}" presName="parentLin" presStyleCnt="0"/>
      <dgm:spPr/>
    </dgm:pt>
    <dgm:pt modelId="{3F3DE937-6D65-45B0-904C-026A31349B82}" type="pres">
      <dgm:prSet presAssocID="{71C7F427-3842-4E4F-ACDC-19D9BE76A477}" presName="parentLeftMargin" presStyleLbl="node1" presStyleIdx="0" presStyleCnt="2"/>
      <dgm:spPr/>
      <dgm:t>
        <a:bodyPr/>
        <a:lstStyle/>
        <a:p>
          <a:endParaRPr lang="en-US"/>
        </a:p>
      </dgm:t>
    </dgm:pt>
    <dgm:pt modelId="{557C3822-F28C-43A1-8B2E-94ACC57081E0}" type="pres">
      <dgm:prSet presAssocID="{71C7F427-3842-4E4F-ACDC-19D9BE76A477}" presName="parentText" presStyleLbl="node1" presStyleIdx="1" presStyleCnt="2">
        <dgm:presLayoutVars>
          <dgm:chMax val="0"/>
          <dgm:bulletEnabled val="1"/>
        </dgm:presLayoutVars>
      </dgm:prSet>
      <dgm:spPr/>
      <dgm:t>
        <a:bodyPr/>
        <a:lstStyle/>
        <a:p>
          <a:endParaRPr lang="en-US"/>
        </a:p>
      </dgm:t>
    </dgm:pt>
    <dgm:pt modelId="{E565038D-71CD-4858-9903-1FD62FA7F6BB}" type="pres">
      <dgm:prSet presAssocID="{71C7F427-3842-4E4F-ACDC-19D9BE76A477}" presName="negativeSpace" presStyleCnt="0"/>
      <dgm:spPr/>
    </dgm:pt>
    <dgm:pt modelId="{D8676180-27B4-4C72-A65A-39FC2BDB80DF}" type="pres">
      <dgm:prSet presAssocID="{71C7F427-3842-4E4F-ACDC-19D9BE76A477}" presName="childText" presStyleLbl="conFgAcc1" presStyleIdx="1" presStyleCnt="2">
        <dgm:presLayoutVars>
          <dgm:bulletEnabled val="1"/>
        </dgm:presLayoutVars>
      </dgm:prSet>
      <dgm:spPr/>
      <dgm:t>
        <a:bodyPr/>
        <a:lstStyle/>
        <a:p>
          <a:endParaRPr lang="en-US"/>
        </a:p>
      </dgm:t>
    </dgm:pt>
  </dgm:ptLst>
  <dgm:cxnLst>
    <dgm:cxn modelId="{FDDB8484-D888-4CC7-90A9-5E15BB2F347B}" srcId="{3E2AFB33-4A31-4B53-B3AA-7884FF21C288}" destId="{2670C692-DF8F-4DC7-BDA1-936AE9C7A9E5}" srcOrd="0" destOrd="0" parTransId="{C75EC302-CA1C-4E1E-AC24-BBA83CA6FDB6}" sibTransId="{06FB22A1-B51D-4852-B945-033606ACEFF4}"/>
    <dgm:cxn modelId="{617DBC94-362C-4F85-AA1B-C4CA8FCC65A3}" type="presOf" srcId="{2670C692-DF8F-4DC7-BDA1-936AE9C7A9E5}" destId="{8BE544E6-7E77-4DF0-8F1B-501F6E108CE1}" srcOrd="0" destOrd="0" presId="urn:microsoft.com/office/officeart/2005/8/layout/list1"/>
    <dgm:cxn modelId="{38477D7D-E767-4864-BBB6-D6CB6751AEA3}" type="presOf" srcId="{32289746-DE17-418B-8851-E5E9768E2F4E}" destId="{D8676180-27B4-4C72-A65A-39FC2BDB80DF}" srcOrd="0" destOrd="0" presId="urn:microsoft.com/office/officeart/2005/8/layout/list1"/>
    <dgm:cxn modelId="{916C6EC0-98FD-4846-BAB0-1317BF73E127}" type="presOf" srcId="{71C7F427-3842-4E4F-ACDC-19D9BE76A477}" destId="{3F3DE937-6D65-45B0-904C-026A31349B82}" srcOrd="0" destOrd="0" presId="urn:microsoft.com/office/officeart/2005/8/layout/list1"/>
    <dgm:cxn modelId="{D22826F4-7D37-4A13-82CF-87DC66C0C0F6}" type="presOf" srcId="{3E2AFB33-4A31-4B53-B3AA-7884FF21C288}" destId="{8F035245-0FC0-4681-8993-B0564FA31DFC}" srcOrd="0" destOrd="0" presId="urn:microsoft.com/office/officeart/2005/8/layout/list1"/>
    <dgm:cxn modelId="{6AB53AE3-AD77-45B1-9D84-97AC1BDF8E8C}" type="presOf" srcId="{71C7F427-3842-4E4F-ACDC-19D9BE76A477}" destId="{557C3822-F28C-43A1-8B2E-94ACC57081E0}" srcOrd="1" destOrd="0" presId="urn:microsoft.com/office/officeart/2005/8/layout/list1"/>
    <dgm:cxn modelId="{14A6EF30-557C-4099-BB0C-4AEB66196098}" srcId="{49EE0394-4A0C-4C92-87D7-45E50E3678E7}" destId="{3E2AFB33-4A31-4B53-B3AA-7884FF21C288}" srcOrd="0" destOrd="0" parTransId="{DD5369B5-53FE-4460-9A07-96C7027A9999}" sibTransId="{5B7188BC-21B1-4A57-91C6-A922921B43A1}"/>
    <dgm:cxn modelId="{EA90967A-22D9-4F1E-A684-6244A4E7BBBA}" type="presOf" srcId="{49EE0394-4A0C-4C92-87D7-45E50E3678E7}" destId="{287CDE7D-5064-4B84-AEEC-981D35973191}" srcOrd="0" destOrd="0" presId="urn:microsoft.com/office/officeart/2005/8/layout/list1"/>
    <dgm:cxn modelId="{8825A40A-7FA1-41B7-BD50-0D6027430322}" srcId="{71C7F427-3842-4E4F-ACDC-19D9BE76A477}" destId="{32289746-DE17-418B-8851-E5E9768E2F4E}" srcOrd="0" destOrd="0" parTransId="{E8B302E8-C1CD-4AE2-9139-04221FF23690}" sibTransId="{B12BEF3E-4F51-4A51-8743-4F49F36D37ED}"/>
    <dgm:cxn modelId="{700AC650-7180-4F48-AFBB-BF3D465B42F8}" srcId="{49EE0394-4A0C-4C92-87D7-45E50E3678E7}" destId="{71C7F427-3842-4E4F-ACDC-19D9BE76A477}" srcOrd="1" destOrd="0" parTransId="{E1604F35-DF53-4FF3-8B2E-C2E991A210BA}" sibTransId="{A0092317-829D-4D3F-8881-252D87E3B06F}"/>
    <dgm:cxn modelId="{D68AE492-F8B3-4E9F-9AAA-06270D105824}" type="presOf" srcId="{3E2AFB33-4A31-4B53-B3AA-7884FF21C288}" destId="{277036C3-4E9E-49FE-9616-5922F88C4753}" srcOrd="1" destOrd="0" presId="urn:microsoft.com/office/officeart/2005/8/layout/list1"/>
    <dgm:cxn modelId="{D6CA15F7-86B3-440E-902E-FBB0A2DCD5FD}" type="presParOf" srcId="{287CDE7D-5064-4B84-AEEC-981D35973191}" destId="{95B750FA-2D58-472D-B681-A8B5E66F79EA}" srcOrd="0" destOrd="0" presId="urn:microsoft.com/office/officeart/2005/8/layout/list1"/>
    <dgm:cxn modelId="{F0579769-0008-49F7-B570-D26FF6FB82AC}" type="presParOf" srcId="{95B750FA-2D58-472D-B681-A8B5E66F79EA}" destId="{8F035245-0FC0-4681-8993-B0564FA31DFC}" srcOrd="0" destOrd="0" presId="urn:microsoft.com/office/officeart/2005/8/layout/list1"/>
    <dgm:cxn modelId="{7E7AEED3-7831-47CD-9BC3-E3436D3004AB}" type="presParOf" srcId="{95B750FA-2D58-472D-B681-A8B5E66F79EA}" destId="{277036C3-4E9E-49FE-9616-5922F88C4753}" srcOrd="1" destOrd="0" presId="urn:microsoft.com/office/officeart/2005/8/layout/list1"/>
    <dgm:cxn modelId="{084BDEFF-56CF-41FD-B172-2F42E4C28315}" type="presParOf" srcId="{287CDE7D-5064-4B84-AEEC-981D35973191}" destId="{A416B20A-0CF9-4075-9112-E0BF91520115}" srcOrd="1" destOrd="0" presId="urn:microsoft.com/office/officeart/2005/8/layout/list1"/>
    <dgm:cxn modelId="{19ECB1B0-C1ED-4E83-8AE6-3722E710E224}" type="presParOf" srcId="{287CDE7D-5064-4B84-AEEC-981D35973191}" destId="{8BE544E6-7E77-4DF0-8F1B-501F6E108CE1}" srcOrd="2" destOrd="0" presId="urn:microsoft.com/office/officeart/2005/8/layout/list1"/>
    <dgm:cxn modelId="{94808E0E-C01E-47E3-8B78-C52826503758}" type="presParOf" srcId="{287CDE7D-5064-4B84-AEEC-981D35973191}" destId="{F592DF9F-A1EC-404B-A6B9-4D16365D5CC8}" srcOrd="3" destOrd="0" presId="urn:microsoft.com/office/officeart/2005/8/layout/list1"/>
    <dgm:cxn modelId="{0A918730-6244-46A2-9AB0-9778571D262F}" type="presParOf" srcId="{287CDE7D-5064-4B84-AEEC-981D35973191}" destId="{D4E35BCB-6C5A-45A7-B2C6-13172CC4F2BA}" srcOrd="4" destOrd="0" presId="urn:microsoft.com/office/officeart/2005/8/layout/list1"/>
    <dgm:cxn modelId="{EB298DE1-CE9B-43CB-912B-8E3BCF604878}" type="presParOf" srcId="{D4E35BCB-6C5A-45A7-B2C6-13172CC4F2BA}" destId="{3F3DE937-6D65-45B0-904C-026A31349B82}" srcOrd="0" destOrd="0" presId="urn:microsoft.com/office/officeart/2005/8/layout/list1"/>
    <dgm:cxn modelId="{E2F38479-B6E9-4C8B-8789-4C56AFA34707}" type="presParOf" srcId="{D4E35BCB-6C5A-45A7-B2C6-13172CC4F2BA}" destId="{557C3822-F28C-43A1-8B2E-94ACC57081E0}" srcOrd="1" destOrd="0" presId="urn:microsoft.com/office/officeart/2005/8/layout/list1"/>
    <dgm:cxn modelId="{0D6BE4BE-D7AE-437C-9455-BAC1705756DC}" type="presParOf" srcId="{287CDE7D-5064-4B84-AEEC-981D35973191}" destId="{E565038D-71CD-4858-9903-1FD62FA7F6BB}" srcOrd="5" destOrd="0" presId="urn:microsoft.com/office/officeart/2005/8/layout/list1"/>
    <dgm:cxn modelId="{DF77B392-D6C8-42B0-876B-892E697C2A89}" type="presParOf" srcId="{287CDE7D-5064-4B84-AEEC-981D35973191}" destId="{D8676180-27B4-4C72-A65A-39FC2BDB80DF}"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BE159-99A5-449F-9D7D-13152F31E506}">
      <dsp:nvSpPr>
        <dsp:cNvPr id="0" name=""/>
        <dsp:cNvSpPr/>
      </dsp:nvSpPr>
      <dsp:spPr>
        <a:xfrm rot="10800000">
          <a:off x="1759958" y="1466"/>
          <a:ext cx="5337556" cy="166214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2961"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t>JETAA USA</a:t>
          </a:r>
          <a:endParaRPr lang="en-US" sz="4600" kern="1200" dirty="0"/>
        </a:p>
      </dsp:txBody>
      <dsp:txXfrm rot="10800000">
        <a:off x="2175494" y="1466"/>
        <a:ext cx="4922020" cy="1662146"/>
      </dsp:txXfrm>
    </dsp:sp>
    <dsp:sp modelId="{FBC604E8-8827-44A9-87E6-3502866FBE84}">
      <dsp:nvSpPr>
        <dsp:cNvPr id="0" name=""/>
        <dsp:cNvSpPr/>
      </dsp:nvSpPr>
      <dsp:spPr>
        <a:xfrm>
          <a:off x="928885" y="1466"/>
          <a:ext cx="1662146" cy="1662146"/>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928" t="10692" r="2253" b="12118"/>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216DA67-4FE8-4A78-ACA3-6170099ACDBF}">
      <dsp:nvSpPr>
        <dsp:cNvPr id="0" name=""/>
        <dsp:cNvSpPr/>
      </dsp:nvSpPr>
      <dsp:spPr>
        <a:xfrm rot="10800000">
          <a:off x="1759958" y="2159776"/>
          <a:ext cx="5337556" cy="166214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2961"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t>US JETAA</a:t>
          </a:r>
          <a:endParaRPr lang="en-US" sz="4600" kern="1200" dirty="0"/>
        </a:p>
      </dsp:txBody>
      <dsp:txXfrm rot="10800000">
        <a:off x="2175494" y="2159776"/>
        <a:ext cx="4922020" cy="1662146"/>
      </dsp:txXfrm>
    </dsp:sp>
    <dsp:sp modelId="{A16FC1C7-C707-4A28-85C4-18486D703E63}">
      <dsp:nvSpPr>
        <dsp:cNvPr id="0" name=""/>
        <dsp:cNvSpPr/>
      </dsp:nvSpPr>
      <dsp:spPr>
        <a:xfrm>
          <a:off x="928885" y="2159776"/>
          <a:ext cx="1662146" cy="1662146"/>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val="0"/>
              </a:ext>
            </a:extLst>
          </a:blip>
          <a:srcRect/>
          <a:stretch>
            <a:fillRect l="3625" t="12350" r="-2856" b="852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E2DD0FB-6874-41DD-8DB4-11CEEC5EF6E6}">
      <dsp:nvSpPr>
        <dsp:cNvPr id="0" name=""/>
        <dsp:cNvSpPr/>
      </dsp:nvSpPr>
      <dsp:spPr>
        <a:xfrm rot="10800000">
          <a:off x="1759958" y="4318086"/>
          <a:ext cx="5337556" cy="166214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2961"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t>JETAA International</a:t>
          </a:r>
          <a:endParaRPr lang="en-US" sz="4600" kern="1200" dirty="0"/>
        </a:p>
      </dsp:txBody>
      <dsp:txXfrm rot="10800000">
        <a:off x="2175494" y="4318086"/>
        <a:ext cx="4922020" cy="1662146"/>
      </dsp:txXfrm>
    </dsp:sp>
    <dsp:sp modelId="{87768618-F138-475B-9F64-5B7EEA385D5B}">
      <dsp:nvSpPr>
        <dsp:cNvPr id="0" name=""/>
        <dsp:cNvSpPr/>
      </dsp:nvSpPr>
      <dsp:spPr>
        <a:xfrm>
          <a:off x="928885" y="4318086"/>
          <a:ext cx="1662146" cy="1662146"/>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val="0"/>
              </a:ext>
            </a:extLst>
          </a:blip>
          <a:srcRect/>
          <a:stretch>
            <a:fillRect l="-27280" t="-6500" r="-41247" b="-1681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01898-EAD0-402C-AC2D-483DB250C00B}">
      <dsp:nvSpPr>
        <dsp:cNvPr id="0" name=""/>
        <dsp:cNvSpPr/>
      </dsp:nvSpPr>
      <dsp:spPr>
        <a:xfrm>
          <a:off x="3116536" y="1902935"/>
          <a:ext cx="2109515" cy="2045824"/>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Challenges</a:t>
          </a:r>
          <a:endParaRPr lang="en-US" sz="2400" b="1" kern="1200" dirty="0"/>
        </a:p>
      </dsp:txBody>
      <dsp:txXfrm>
        <a:off x="3425467" y="2202539"/>
        <a:ext cx="1491653" cy="1446616"/>
      </dsp:txXfrm>
    </dsp:sp>
    <dsp:sp modelId="{7F3F786E-A7F1-4B93-B794-DFC9D26B88E4}">
      <dsp:nvSpPr>
        <dsp:cNvPr id="0" name=""/>
        <dsp:cNvSpPr/>
      </dsp:nvSpPr>
      <dsp:spPr>
        <a:xfrm rot="16180054">
          <a:off x="3869162" y="1592735"/>
          <a:ext cx="588976" cy="31464"/>
        </a:xfrm>
        <a:custGeom>
          <a:avLst/>
          <a:gdLst/>
          <a:ahLst/>
          <a:cxnLst/>
          <a:rect l="0" t="0" r="0" b="0"/>
          <a:pathLst>
            <a:path>
              <a:moveTo>
                <a:pt x="0" y="15732"/>
              </a:moveTo>
              <a:lnTo>
                <a:pt x="588976" y="157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148926" y="1593743"/>
        <a:ext cx="29448" cy="29448"/>
      </dsp:txXfrm>
    </dsp:sp>
    <dsp:sp modelId="{48777BDA-D493-4D02-8EF5-ED892973F2A2}">
      <dsp:nvSpPr>
        <dsp:cNvPr id="0" name=""/>
        <dsp:cNvSpPr/>
      </dsp:nvSpPr>
      <dsp:spPr>
        <a:xfrm>
          <a:off x="3547864" y="73093"/>
          <a:ext cx="1220955" cy="1240901"/>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Locating Alumni</a:t>
          </a:r>
          <a:endParaRPr lang="en-US" sz="1700" b="1" kern="1200" dirty="0"/>
        </a:p>
      </dsp:txBody>
      <dsp:txXfrm>
        <a:off x="3726669" y="254819"/>
        <a:ext cx="863345" cy="877449"/>
      </dsp:txXfrm>
    </dsp:sp>
    <dsp:sp modelId="{AD19C504-DF9F-4917-9D63-FE582A0662BE}">
      <dsp:nvSpPr>
        <dsp:cNvPr id="0" name=""/>
        <dsp:cNvSpPr/>
      </dsp:nvSpPr>
      <dsp:spPr>
        <a:xfrm rot="19468550">
          <a:off x="4899234" y="1924471"/>
          <a:ext cx="1305299" cy="31464"/>
        </a:xfrm>
        <a:custGeom>
          <a:avLst/>
          <a:gdLst/>
          <a:ahLst/>
          <a:cxnLst/>
          <a:rect l="0" t="0" r="0" b="0"/>
          <a:pathLst>
            <a:path>
              <a:moveTo>
                <a:pt x="0" y="15732"/>
              </a:moveTo>
              <a:lnTo>
                <a:pt x="1305299" y="157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19251" y="1907571"/>
        <a:ext cx="65264" cy="65264"/>
      </dsp:txXfrm>
    </dsp:sp>
    <dsp:sp modelId="{55402664-57E7-4B37-BBDC-3ACB0821544E}">
      <dsp:nvSpPr>
        <dsp:cNvPr id="0" name=""/>
        <dsp:cNvSpPr/>
      </dsp:nvSpPr>
      <dsp:spPr>
        <a:xfrm>
          <a:off x="5972124" y="583891"/>
          <a:ext cx="1220955" cy="1240901"/>
        </a:xfrm>
        <a:prstGeom prst="ellipse">
          <a:avLst/>
        </a:prstGeom>
        <a:gradFill rotWithShape="0">
          <a:gsLst>
            <a:gs pos="0">
              <a:schemeClr val="accent2">
                <a:hueOff val="780253"/>
                <a:satOff val="-973"/>
                <a:lumOff val="229"/>
                <a:alphaOff val="0"/>
                <a:tint val="50000"/>
                <a:satMod val="300000"/>
              </a:schemeClr>
            </a:gs>
            <a:gs pos="35000">
              <a:schemeClr val="accent2">
                <a:hueOff val="780253"/>
                <a:satOff val="-973"/>
                <a:lumOff val="229"/>
                <a:alphaOff val="0"/>
                <a:tint val="37000"/>
                <a:satMod val="300000"/>
              </a:schemeClr>
            </a:gs>
            <a:gs pos="100000">
              <a:schemeClr val="accent2">
                <a:hueOff val="780253"/>
                <a:satOff val="-973"/>
                <a:lumOff val="2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Finding chapter leaders</a:t>
          </a:r>
          <a:endParaRPr lang="en-US" sz="1700" b="1" kern="1200" dirty="0"/>
        </a:p>
      </dsp:txBody>
      <dsp:txXfrm>
        <a:off x="6150929" y="765617"/>
        <a:ext cx="863345" cy="877449"/>
      </dsp:txXfrm>
    </dsp:sp>
    <dsp:sp modelId="{8B790C14-D046-44D2-8ADD-280E74706B06}">
      <dsp:nvSpPr>
        <dsp:cNvPr id="0" name=""/>
        <dsp:cNvSpPr/>
      </dsp:nvSpPr>
      <dsp:spPr>
        <a:xfrm rot="498425">
          <a:off x="5207633" y="3154170"/>
          <a:ext cx="1270311" cy="31464"/>
        </a:xfrm>
        <a:custGeom>
          <a:avLst/>
          <a:gdLst/>
          <a:ahLst/>
          <a:cxnLst/>
          <a:rect l="0" t="0" r="0" b="0"/>
          <a:pathLst>
            <a:path>
              <a:moveTo>
                <a:pt x="0" y="15732"/>
              </a:moveTo>
              <a:lnTo>
                <a:pt x="1270311" y="157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11031" y="3138145"/>
        <a:ext cx="63515" cy="63515"/>
      </dsp:txXfrm>
    </dsp:sp>
    <dsp:sp modelId="{904B08B6-F1C8-47B7-A512-B28344A973F9}">
      <dsp:nvSpPr>
        <dsp:cNvPr id="0" name=""/>
        <dsp:cNvSpPr/>
      </dsp:nvSpPr>
      <dsp:spPr>
        <a:xfrm>
          <a:off x="6465077" y="2729449"/>
          <a:ext cx="1220955" cy="1240901"/>
        </a:xfrm>
        <a:prstGeom prst="ellipse">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Lack of $$</a:t>
          </a:r>
          <a:endParaRPr lang="en-US" sz="1700" b="1" kern="1200" dirty="0"/>
        </a:p>
      </dsp:txBody>
      <dsp:txXfrm>
        <a:off x="6643882" y="2911175"/>
        <a:ext cx="863345" cy="877449"/>
      </dsp:txXfrm>
    </dsp:sp>
    <dsp:sp modelId="{218589FF-6C9C-43A4-8BBC-A89528F5E248}">
      <dsp:nvSpPr>
        <dsp:cNvPr id="0" name=""/>
        <dsp:cNvSpPr/>
      </dsp:nvSpPr>
      <dsp:spPr>
        <a:xfrm rot="3409425">
          <a:off x="4658000" y="3918382"/>
          <a:ext cx="344978" cy="31464"/>
        </a:xfrm>
        <a:custGeom>
          <a:avLst/>
          <a:gdLst/>
          <a:ahLst/>
          <a:cxnLst/>
          <a:rect l="0" t="0" r="0" b="0"/>
          <a:pathLst>
            <a:path>
              <a:moveTo>
                <a:pt x="0" y="15732"/>
              </a:moveTo>
              <a:lnTo>
                <a:pt x="344978" y="157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1865" y="3925490"/>
        <a:ext cx="17248" cy="17248"/>
      </dsp:txXfrm>
    </dsp:sp>
    <dsp:sp modelId="{1A32E5DE-EF51-4239-BC70-61E7B535C8B8}">
      <dsp:nvSpPr>
        <dsp:cNvPr id="0" name=""/>
        <dsp:cNvSpPr/>
      </dsp:nvSpPr>
      <dsp:spPr>
        <a:xfrm>
          <a:off x="4567894" y="3977431"/>
          <a:ext cx="1487654" cy="1385496"/>
        </a:xfrm>
        <a:prstGeom prst="ellipse">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Loosing chapter leaders</a:t>
          </a:r>
          <a:endParaRPr lang="en-US" sz="1700" b="1" kern="1200" dirty="0"/>
        </a:p>
      </dsp:txBody>
      <dsp:txXfrm>
        <a:off x="4785756" y="4180332"/>
        <a:ext cx="1051930" cy="979694"/>
      </dsp:txXfrm>
    </dsp:sp>
    <dsp:sp modelId="{D8F7D05D-329A-4AC8-A5EC-B2BA396E0DC9}">
      <dsp:nvSpPr>
        <dsp:cNvPr id="0" name=""/>
        <dsp:cNvSpPr/>
      </dsp:nvSpPr>
      <dsp:spPr>
        <a:xfrm rot="7473310">
          <a:off x="3063631" y="4034973"/>
          <a:ext cx="665948" cy="31464"/>
        </a:xfrm>
        <a:custGeom>
          <a:avLst/>
          <a:gdLst/>
          <a:ahLst/>
          <a:cxnLst/>
          <a:rect l="0" t="0" r="0" b="0"/>
          <a:pathLst>
            <a:path>
              <a:moveTo>
                <a:pt x="0" y="15732"/>
              </a:moveTo>
              <a:lnTo>
                <a:pt x="665948" y="157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79956" y="4034057"/>
        <a:ext cx="33297" cy="33297"/>
      </dsp:txXfrm>
    </dsp:sp>
    <dsp:sp modelId="{012CE1C9-2870-41F3-BEAA-2A9EA618D93B}">
      <dsp:nvSpPr>
        <dsp:cNvPr id="0" name=""/>
        <dsp:cNvSpPr/>
      </dsp:nvSpPr>
      <dsp:spPr>
        <a:xfrm>
          <a:off x="2247195" y="4212791"/>
          <a:ext cx="1220955" cy="1240901"/>
        </a:xfrm>
        <a:prstGeom prst="ellipse">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Life stages</a:t>
          </a:r>
          <a:endParaRPr lang="en-US" sz="1700" b="1" kern="1200" dirty="0"/>
        </a:p>
      </dsp:txBody>
      <dsp:txXfrm>
        <a:off x="2426000" y="4394517"/>
        <a:ext cx="863345" cy="877449"/>
      </dsp:txXfrm>
    </dsp:sp>
    <dsp:sp modelId="{19F6D0C6-AD00-4978-969A-B3661D3915EA}">
      <dsp:nvSpPr>
        <dsp:cNvPr id="0" name=""/>
        <dsp:cNvSpPr/>
      </dsp:nvSpPr>
      <dsp:spPr>
        <a:xfrm rot="9835692">
          <a:off x="1718269" y="3404983"/>
          <a:ext cx="1470679" cy="31464"/>
        </a:xfrm>
        <a:custGeom>
          <a:avLst/>
          <a:gdLst/>
          <a:ahLst/>
          <a:cxnLst/>
          <a:rect l="0" t="0" r="0" b="0"/>
          <a:pathLst>
            <a:path>
              <a:moveTo>
                <a:pt x="0" y="15732"/>
              </a:moveTo>
              <a:lnTo>
                <a:pt x="1470679" y="157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416842" y="3383948"/>
        <a:ext cx="73533" cy="73533"/>
      </dsp:txXfrm>
    </dsp:sp>
    <dsp:sp modelId="{98A7756A-398E-429C-BA20-07A1F407E7EC}">
      <dsp:nvSpPr>
        <dsp:cNvPr id="0" name=""/>
        <dsp:cNvSpPr/>
      </dsp:nvSpPr>
      <dsp:spPr>
        <a:xfrm>
          <a:off x="549195" y="3173050"/>
          <a:ext cx="1220955" cy="1240901"/>
        </a:xfrm>
        <a:prstGeom prst="ellipse">
          <a:avLst/>
        </a:prstGeom>
        <a:gradFill rotWithShape="0">
          <a:gsLst>
            <a:gs pos="0">
              <a:schemeClr val="accent2">
                <a:hueOff val="3901266"/>
                <a:satOff val="-4866"/>
                <a:lumOff val="1144"/>
                <a:alphaOff val="0"/>
                <a:tint val="50000"/>
                <a:satMod val="300000"/>
              </a:schemeClr>
            </a:gs>
            <a:gs pos="35000">
              <a:schemeClr val="accent2">
                <a:hueOff val="3901266"/>
                <a:satOff val="-4866"/>
                <a:lumOff val="1144"/>
                <a:alphaOff val="0"/>
                <a:tint val="37000"/>
                <a:satMod val="300000"/>
              </a:schemeClr>
            </a:gs>
            <a:gs pos="100000">
              <a:schemeClr val="accent2">
                <a:hueOff val="3901266"/>
                <a:satOff val="-4866"/>
                <a:lumOff val="114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Distance</a:t>
          </a:r>
          <a:endParaRPr lang="en-US" sz="1700" b="1" kern="1200" dirty="0"/>
        </a:p>
      </dsp:txBody>
      <dsp:txXfrm>
        <a:off x="728000" y="3354776"/>
        <a:ext cx="863345" cy="877449"/>
      </dsp:txXfrm>
    </dsp:sp>
    <dsp:sp modelId="{090F17DF-155B-40C4-A76E-2145A9EE3D42}">
      <dsp:nvSpPr>
        <dsp:cNvPr id="0" name=""/>
        <dsp:cNvSpPr/>
      </dsp:nvSpPr>
      <dsp:spPr>
        <a:xfrm rot="12740818">
          <a:off x="2459442" y="2110460"/>
          <a:ext cx="898433" cy="31464"/>
        </a:xfrm>
        <a:custGeom>
          <a:avLst/>
          <a:gdLst/>
          <a:ahLst/>
          <a:cxnLst/>
          <a:rect l="0" t="0" r="0" b="0"/>
          <a:pathLst>
            <a:path>
              <a:moveTo>
                <a:pt x="0" y="15732"/>
              </a:moveTo>
              <a:lnTo>
                <a:pt x="898433" y="157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86198" y="2103731"/>
        <a:ext cx="44921" cy="44921"/>
      </dsp:txXfrm>
    </dsp:sp>
    <dsp:sp modelId="{A37B41C8-EBD0-4A0D-B486-2DFAD1D866C7}">
      <dsp:nvSpPr>
        <dsp:cNvPr id="0" name=""/>
        <dsp:cNvSpPr/>
      </dsp:nvSpPr>
      <dsp:spPr>
        <a:xfrm>
          <a:off x="1196519" y="801367"/>
          <a:ext cx="1451716" cy="1400383"/>
        </a:xfrm>
        <a:prstGeom prst="ellipse">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More work for main chapter</a:t>
          </a:r>
          <a:endParaRPr lang="en-US" sz="1700" b="1" kern="1200" dirty="0"/>
        </a:p>
      </dsp:txBody>
      <dsp:txXfrm>
        <a:off x="1409118" y="1006448"/>
        <a:ext cx="1026518" cy="9902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E6CFF-3F1E-4733-96F3-42D0BFAA9FF4}">
      <dsp:nvSpPr>
        <dsp:cNvPr id="0" name=""/>
        <dsp:cNvSpPr/>
      </dsp:nvSpPr>
      <dsp:spPr>
        <a:xfrm>
          <a:off x="121703" y="1437"/>
          <a:ext cx="1853842" cy="741536"/>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Membership Survey</a:t>
          </a:r>
          <a:endParaRPr lang="en-US" sz="1100" kern="1200" dirty="0"/>
        </a:p>
      </dsp:txBody>
      <dsp:txXfrm>
        <a:off x="492471" y="1437"/>
        <a:ext cx="1112306" cy="741536"/>
      </dsp:txXfrm>
    </dsp:sp>
    <dsp:sp modelId="{A6E58159-A470-4AE3-BD90-8EE60169AA5B}">
      <dsp:nvSpPr>
        <dsp:cNvPr id="0" name=""/>
        <dsp:cNvSpPr/>
      </dsp:nvSpPr>
      <dsp:spPr>
        <a:xfrm>
          <a:off x="1734546" y="64467"/>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Where do alumni live</a:t>
          </a:r>
          <a:endParaRPr lang="en-US" sz="1100" kern="1200" dirty="0"/>
        </a:p>
      </dsp:txBody>
      <dsp:txXfrm>
        <a:off x="2042284" y="64467"/>
        <a:ext cx="923214" cy="615475"/>
      </dsp:txXfrm>
    </dsp:sp>
    <dsp:sp modelId="{04E6D8F0-9F1E-45DB-8CB5-EFD51132FF84}">
      <dsp:nvSpPr>
        <dsp:cNvPr id="0" name=""/>
        <dsp:cNvSpPr/>
      </dsp:nvSpPr>
      <dsp:spPr>
        <a:xfrm>
          <a:off x="3057819" y="64467"/>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Find out interests</a:t>
          </a:r>
          <a:endParaRPr lang="en-US" sz="1100" kern="1200" dirty="0"/>
        </a:p>
      </dsp:txBody>
      <dsp:txXfrm>
        <a:off x="3365557" y="64467"/>
        <a:ext cx="923214" cy="615475"/>
      </dsp:txXfrm>
    </dsp:sp>
    <dsp:sp modelId="{8DB568F5-E930-48BC-AFAB-3F9C7F96D609}">
      <dsp:nvSpPr>
        <dsp:cNvPr id="0" name=""/>
        <dsp:cNvSpPr/>
      </dsp:nvSpPr>
      <dsp:spPr>
        <a:xfrm>
          <a:off x="4381091" y="64467"/>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Resources (locations to host an event</a:t>
          </a:r>
          <a:endParaRPr lang="en-US" sz="1100" kern="1200" dirty="0"/>
        </a:p>
      </dsp:txBody>
      <dsp:txXfrm>
        <a:off x="4688829" y="64467"/>
        <a:ext cx="923214" cy="615475"/>
      </dsp:txXfrm>
    </dsp:sp>
    <dsp:sp modelId="{ABC970CD-22B4-4470-AA49-F143A20719EF}">
      <dsp:nvSpPr>
        <dsp:cNvPr id="0" name=""/>
        <dsp:cNvSpPr/>
      </dsp:nvSpPr>
      <dsp:spPr>
        <a:xfrm>
          <a:off x="5704364" y="64467"/>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Professional background</a:t>
          </a:r>
          <a:endParaRPr lang="en-US" sz="1100" kern="1200" dirty="0"/>
        </a:p>
      </dsp:txBody>
      <dsp:txXfrm>
        <a:off x="6012102" y="64467"/>
        <a:ext cx="923214" cy="615475"/>
      </dsp:txXfrm>
    </dsp:sp>
    <dsp:sp modelId="{85473142-A7FB-4BD3-ADE3-BD00EE4B8CF4}">
      <dsp:nvSpPr>
        <dsp:cNvPr id="0" name=""/>
        <dsp:cNvSpPr/>
      </dsp:nvSpPr>
      <dsp:spPr>
        <a:xfrm>
          <a:off x="7027637" y="64467"/>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Availability</a:t>
          </a:r>
          <a:endParaRPr lang="en-US" sz="1100" kern="1200" dirty="0"/>
        </a:p>
      </dsp:txBody>
      <dsp:txXfrm>
        <a:off x="7335375" y="64467"/>
        <a:ext cx="923214" cy="615475"/>
      </dsp:txXfrm>
    </dsp:sp>
    <dsp:sp modelId="{BAD38185-1EFA-4E49-B963-255B6F1E488B}">
      <dsp:nvSpPr>
        <dsp:cNvPr id="0" name=""/>
        <dsp:cNvSpPr/>
      </dsp:nvSpPr>
      <dsp:spPr>
        <a:xfrm>
          <a:off x="121703" y="846789"/>
          <a:ext cx="1853842" cy="741536"/>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Communication/ Virtual Chapter</a:t>
          </a:r>
          <a:endParaRPr lang="en-US" sz="1100" kern="1200" dirty="0"/>
        </a:p>
      </dsp:txBody>
      <dsp:txXfrm>
        <a:off x="492471" y="846789"/>
        <a:ext cx="1112306" cy="741536"/>
      </dsp:txXfrm>
    </dsp:sp>
    <dsp:sp modelId="{021BCCCB-907F-45CA-AA59-71D9C1E06C1C}">
      <dsp:nvSpPr>
        <dsp:cNvPr id="0" name=""/>
        <dsp:cNvSpPr/>
      </dsp:nvSpPr>
      <dsp:spPr>
        <a:xfrm>
          <a:off x="1734546" y="909819"/>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Facebook pages</a:t>
          </a:r>
          <a:endParaRPr lang="en-US" sz="1100" kern="1200" dirty="0"/>
        </a:p>
      </dsp:txBody>
      <dsp:txXfrm>
        <a:off x="2042284" y="909819"/>
        <a:ext cx="923214" cy="615475"/>
      </dsp:txXfrm>
    </dsp:sp>
    <dsp:sp modelId="{6883F766-2096-4A07-9F8A-FA358110DD05}">
      <dsp:nvSpPr>
        <dsp:cNvPr id="0" name=""/>
        <dsp:cNvSpPr/>
      </dsp:nvSpPr>
      <dsp:spPr>
        <a:xfrm>
          <a:off x="3057819" y="909819"/>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Stream chapter events</a:t>
          </a:r>
          <a:endParaRPr lang="en-US" sz="1100" kern="1200" dirty="0"/>
        </a:p>
      </dsp:txBody>
      <dsp:txXfrm>
        <a:off x="3365557" y="909819"/>
        <a:ext cx="923214" cy="615475"/>
      </dsp:txXfrm>
    </dsp:sp>
    <dsp:sp modelId="{F5D9BC47-1CFE-426A-8D61-2E53DB6DCD7D}">
      <dsp:nvSpPr>
        <dsp:cNvPr id="0" name=""/>
        <dsp:cNvSpPr/>
      </dsp:nvSpPr>
      <dsp:spPr>
        <a:xfrm>
          <a:off x="4381091" y="909819"/>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Online Mentorship</a:t>
          </a:r>
          <a:endParaRPr lang="en-US" sz="1100" kern="1200" dirty="0"/>
        </a:p>
      </dsp:txBody>
      <dsp:txXfrm>
        <a:off x="4688829" y="909819"/>
        <a:ext cx="923214" cy="615475"/>
      </dsp:txXfrm>
    </dsp:sp>
    <dsp:sp modelId="{D9AAAE5C-1AB1-434B-96FE-ED59103BF535}">
      <dsp:nvSpPr>
        <dsp:cNvPr id="0" name=""/>
        <dsp:cNvSpPr/>
      </dsp:nvSpPr>
      <dsp:spPr>
        <a:xfrm>
          <a:off x="5704364" y="909819"/>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Write for JQ or </a:t>
          </a:r>
          <a:r>
            <a:rPr lang="en-US" sz="1100" kern="1200" dirty="0" err="1" smtClean="0"/>
            <a:t>JETwit</a:t>
          </a:r>
          <a:endParaRPr lang="en-US" sz="1100" kern="1200" dirty="0"/>
        </a:p>
      </dsp:txBody>
      <dsp:txXfrm>
        <a:off x="6012102" y="909819"/>
        <a:ext cx="923214" cy="615475"/>
      </dsp:txXfrm>
    </dsp:sp>
    <dsp:sp modelId="{A4708EED-A9A4-4E4E-A590-FD000B7E37FD}">
      <dsp:nvSpPr>
        <dsp:cNvPr id="0" name=""/>
        <dsp:cNvSpPr/>
      </dsp:nvSpPr>
      <dsp:spPr>
        <a:xfrm>
          <a:off x="7027637" y="909819"/>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E-newsletter</a:t>
          </a:r>
          <a:endParaRPr lang="en-US" sz="1100" kern="1200" dirty="0"/>
        </a:p>
      </dsp:txBody>
      <dsp:txXfrm>
        <a:off x="7335375" y="909819"/>
        <a:ext cx="923214" cy="615475"/>
      </dsp:txXfrm>
    </dsp:sp>
    <dsp:sp modelId="{9A894BA1-EDF7-442F-AE2B-9F3BE8017F99}">
      <dsp:nvSpPr>
        <dsp:cNvPr id="0" name=""/>
        <dsp:cNvSpPr/>
      </dsp:nvSpPr>
      <dsp:spPr>
        <a:xfrm>
          <a:off x="121703" y="1692141"/>
          <a:ext cx="1853842" cy="741536"/>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JET Program Promotion</a:t>
          </a:r>
          <a:endParaRPr lang="en-US" sz="1100" kern="1200" dirty="0"/>
        </a:p>
      </dsp:txBody>
      <dsp:txXfrm>
        <a:off x="492471" y="1692141"/>
        <a:ext cx="1112306" cy="741536"/>
      </dsp:txXfrm>
    </dsp:sp>
    <dsp:sp modelId="{2DE358B1-CCA6-4118-9B63-26C8A70D2FED}">
      <dsp:nvSpPr>
        <dsp:cNvPr id="0" name=""/>
        <dsp:cNvSpPr/>
      </dsp:nvSpPr>
      <dsp:spPr>
        <a:xfrm>
          <a:off x="1734546" y="1755172"/>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Visit local colleges</a:t>
          </a:r>
          <a:endParaRPr lang="en-US" sz="1100" kern="1200" dirty="0"/>
        </a:p>
      </dsp:txBody>
      <dsp:txXfrm>
        <a:off x="2042284" y="1755172"/>
        <a:ext cx="923214" cy="615475"/>
      </dsp:txXfrm>
    </dsp:sp>
    <dsp:sp modelId="{3F99B551-43F4-4F68-A33E-6E6443514CE9}">
      <dsp:nvSpPr>
        <dsp:cNvPr id="0" name=""/>
        <dsp:cNvSpPr/>
      </dsp:nvSpPr>
      <dsp:spPr>
        <a:xfrm>
          <a:off x="3057819" y="1755172"/>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Support retuning JETs</a:t>
          </a:r>
        </a:p>
      </dsp:txBody>
      <dsp:txXfrm>
        <a:off x="3365557" y="1755172"/>
        <a:ext cx="923214" cy="615475"/>
      </dsp:txXfrm>
    </dsp:sp>
    <dsp:sp modelId="{45BF8F3A-EF26-4466-B6DC-2F15E85DF624}">
      <dsp:nvSpPr>
        <dsp:cNvPr id="0" name=""/>
        <dsp:cNvSpPr/>
      </dsp:nvSpPr>
      <dsp:spPr>
        <a:xfrm>
          <a:off x="4381091" y="1755172"/>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Support departing JET</a:t>
          </a:r>
        </a:p>
      </dsp:txBody>
      <dsp:txXfrm>
        <a:off x="4688829" y="1755172"/>
        <a:ext cx="923214" cy="615475"/>
      </dsp:txXfrm>
    </dsp:sp>
    <dsp:sp modelId="{4AE7BDF9-9B7C-454D-9BFF-2A661BF87E09}">
      <dsp:nvSpPr>
        <dsp:cNvPr id="0" name=""/>
        <dsp:cNvSpPr/>
      </dsp:nvSpPr>
      <dsp:spPr>
        <a:xfrm>
          <a:off x="5704364" y="1755172"/>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Photo/video contest</a:t>
          </a:r>
        </a:p>
      </dsp:txBody>
      <dsp:txXfrm>
        <a:off x="6012102" y="1755172"/>
        <a:ext cx="923214" cy="615475"/>
      </dsp:txXfrm>
    </dsp:sp>
    <dsp:sp modelId="{3E0F40B1-F7DB-4FE9-9985-A485641A6539}">
      <dsp:nvSpPr>
        <dsp:cNvPr id="0" name=""/>
        <dsp:cNvSpPr/>
      </dsp:nvSpPr>
      <dsp:spPr>
        <a:xfrm>
          <a:off x="121703" y="2537493"/>
          <a:ext cx="1853842" cy="741536"/>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Overnight Trips</a:t>
          </a:r>
          <a:endParaRPr lang="en-US" sz="1100" kern="1200" dirty="0"/>
        </a:p>
      </dsp:txBody>
      <dsp:txXfrm>
        <a:off x="492471" y="2537493"/>
        <a:ext cx="1112306" cy="741536"/>
      </dsp:txXfrm>
    </dsp:sp>
    <dsp:sp modelId="{6253F312-72E5-4A00-B1D0-AA94448F83DB}">
      <dsp:nvSpPr>
        <dsp:cNvPr id="0" name=""/>
        <dsp:cNvSpPr/>
      </dsp:nvSpPr>
      <dsp:spPr>
        <a:xfrm>
          <a:off x="1734546" y="2600524"/>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Skiing/snowboard trip</a:t>
          </a:r>
          <a:endParaRPr lang="en-US" sz="1100" kern="1200" dirty="0"/>
        </a:p>
      </dsp:txBody>
      <dsp:txXfrm>
        <a:off x="2042284" y="2600524"/>
        <a:ext cx="923214" cy="615475"/>
      </dsp:txXfrm>
    </dsp:sp>
    <dsp:sp modelId="{384A0F00-C34F-4D7A-9890-58147766EB7F}">
      <dsp:nvSpPr>
        <dsp:cNvPr id="0" name=""/>
        <dsp:cNvSpPr/>
      </dsp:nvSpPr>
      <dsp:spPr>
        <a:xfrm>
          <a:off x="3057819" y="2600524"/>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Hiking trip</a:t>
          </a:r>
          <a:endParaRPr lang="en-US" sz="1100" kern="1200" dirty="0"/>
        </a:p>
      </dsp:txBody>
      <dsp:txXfrm>
        <a:off x="3365557" y="2600524"/>
        <a:ext cx="923214" cy="615475"/>
      </dsp:txXfrm>
    </dsp:sp>
    <dsp:sp modelId="{5C693419-444A-4307-BC36-FDDFBAFFBBC0}">
      <dsp:nvSpPr>
        <dsp:cNvPr id="0" name=""/>
        <dsp:cNvSpPr/>
      </dsp:nvSpPr>
      <dsp:spPr>
        <a:xfrm>
          <a:off x="4381091" y="2600524"/>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Camping or rafting</a:t>
          </a:r>
          <a:endParaRPr lang="en-US" sz="1100" kern="1200" dirty="0"/>
        </a:p>
      </dsp:txBody>
      <dsp:txXfrm>
        <a:off x="4688829" y="2600524"/>
        <a:ext cx="923214" cy="615475"/>
      </dsp:txXfrm>
    </dsp:sp>
    <dsp:sp modelId="{1BB50B01-B815-40F5-AA80-47D2CD4954DD}">
      <dsp:nvSpPr>
        <dsp:cNvPr id="0" name=""/>
        <dsp:cNvSpPr/>
      </dsp:nvSpPr>
      <dsp:spPr>
        <a:xfrm>
          <a:off x="121703" y="3382845"/>
          <a:ext cx="1853842" cy="741536"/>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Partnerships</a:t>
          </a:r>
        </a:p>
      </dsp:txBody>
      <dsp:txXfrm>
        <a:off x="492471" y="3382845"/>
        <a:ext cx="1112306" cy="741536"/>
      </dsp:txXfrm>
    </dsp:sp>
    <dsp:sp modelId="{752D4498-5054-4847-B19F-7FEB6334CA01}">
      <dsp:nvSpPr>
        <dsp:cNvPr id="0" name=""/>
        <dsp:cNvSpPr/>
      </dsp:nvSpPr>
      <dsp:spPr>
        <a:xfrm>
          <a:off x="1734546" y="3445876"/>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Japanese American Organizations</a:t>
          </a:r>
        </a:p>
      </dsp:txBody>
      <dsp:txXfrm>
        <a:off x="2042284" y="3445876"/>
        <a:ext cx="923214" cy="615475"/>
      </dsp:txXfrm>
    </dsp:sp>
    <dsp:sp modelId="{F68A2BF7-18DE-45CF-8794-C7C3972A7C08}">
      <dsp:nvSpPr>
        <dsp:cNvPr id="0" name=""/>
        <dsp:cNvSpPr/>
      </dsp:nvSpPr>
      <dsp:spPr>
        <a:xfrm>
          <a:off x="3057819" y="3445876"/>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Piggy Back on events</a:t>
          </a:r>
        </a:p>
      </dsp:txBody>
      <dsp:txXfrm>
        <a:off x="3365557" y="3445876"/>
        <a:ext cx="923214" cy="615475"/>
      </dsp:txXfrm>
    </dsp:sp>
    <dsp:sp modelId="{DB0471C3-643E-479E-AB2B-D5F94FED2F9D}">
      <dsp:nvSpPr>
        <dsp:cNvPr id="0" name=""/>
        <dsp:cNvSpPr/>
      </dsp:nvSpPr>
      <dsp:spPr>
        <a:xfrm>
          <a:off x="4381091" y="3445876"/>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Invite non-JETs</a:t>
          </a:r>
        </a:p>
      </dsp:txBody>
      <dsp:txXfrm>
        <a:off x="4688829" y="3445876"/>
        <a:ext cx="923214" cy="615475"/>
      </dsp:txXfrm>
    </dsp:sp>
    <dsp:sp modelId="{C61F170A-EEB0-41AF-B0A0-6B91A6B6A4E0}">
      <dsp:nvSpPr>
        <dsp:cNvPr id="0" name=""/>
        <dsp:cNvSpPr/>
      </dsp:nvSpPr>
      <dsp:spPr>
        <a:xfrm>
          <a:off x="121703" y="4228197"/>
          <a:ext cx="1853842" cy="741536"/>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Tatami Time Share</a:t>
          </a:r>
          <a:endParaRPr lang="en-US" sz="1100" kern="1200" dirty="0"/>
        </a:p>
      </dsp:txBody>
      <dsp:txXfrm>
        <a:off x="492471" y="4228197"/>
        <a:ext cx="1112306" cy="741536"/>
      </dsp:txXfrm>
    </dsp:sp>
    <dsp:sp modelId="{04D02452-C33F-4417-9808-290F17018062}">
      <dsp:nvSpPr>
        <dsp:cNvPr id="0" name=""/>
        <dsp:cNvSpPr/>
      </dsp:nvSpPr>
      <dsp:spPr>
        <a:xfrm>
          <a:off x="1734546" y="4291228"/>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Provide out of town alumni a place to stay</a:t>
          </a:r>
          <a:endParaRPr lang="en-US" sz="1100" kern="1200" dirty="0"/>
        </a:p>
      </dsp:txBody>
      <dsp:txXfrm>
        <a:off x="2042284" y="4291228"/>
        <a:ext cx="923214" cy="615475"/>
      </dsp:txXfrm>
    </dsp:sp>
    <dsp:sp modelId="{E8FD1A2A-A83A-4FA6-8AC0-A1D737CEDAA4}">
      <dsp:nvSpPr>
        <dsp:cNvPr id="0" name=""/>
        <dsp:cNvSpPr/>
      </dsp:nvSpPr>
      <dsp:spPr>
        <a:xfrm>
          <a:off x="3057819" y="4291228"/>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Road trip</a:t>
          </a:r>
          <a:endParaRPr lang="en-US" sz="1100" kern="1200" dirty="0"/>
        </a:p>
      </dsp:txBody>
      <dsp:txXfrm>
        <a:off x="3365557" y="4291228"/>
        <a:ext cx="923214" cy="615475"/>
      </dsp:txXfrm>
    </dsp:sp>
    <dsp:sp modelId="{7F3140ED-2F98-4F3B-88C5-746523DE0A59}">
      <dsp:nvSpPr>
        <dsp:cNvPr id="0" name=""/>
        <dsp:cNvSpPr/>
      </dsp:nvSpPr>
      <dsp:spPr>
        <a:xfrm>
          <a:off x="121703" y="5073549"/>
          <a:ext cx="1853842" cy="741536"/>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Leadership</a:t>
          </a:r>
        </a:p>
      </dsp:txBody>
      <dsp:txXfrm>
        <a:off x="492471" y="5073549"/>
        <a:ext cx="1112306" cy="741536"/>
      </dsp:txXfrm>
    </dsp:sp>
    <dsp:sp modelId="{0A97C0C4-7111-4093-B607-8084845B3F60}">
      <dsp:nvSpPr>
        <dsp:cNvPr id="0" name=""/>
        <dsp:cNvSpPr/>
      </dsp:nvSpPr>
      <dsp:spPr>
        <a:xfrm>
          <a:off x="1734546" y="5136580"/>
          <a:ext cx="1538689" cy="61547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Find a point person</a:t>
          </a:r>
        </a:p>
      </dsp:txBody>
      <dsp:txXfrm>
        <a:off x="2042284" y="5136580"/>
        <a:ext cx="923214" cy="615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544E6-7E77-4DF0-8F1B-501F6E108CE1}">
      <dsp:nvSpPr>
        <dsp:cNvPr id="0" name=""/>
        <dsp:cNvSpPr/>
      </dsp:nvSpPr>
      <dsp:spPr>
        <a:xfrm>
          <a:off x="0" y="501408"/>
          <a:ext cx="6628482" cy="12332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444" tIns="604012" rIns="514444"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What has worked for your chapter</a:t>
          </a:r>
          <a:endParaRPr lang="en-US" sz="2900" kern="1200" dirty="0"/>
        </a:p>
      </dsp:txBody>
      <dsp:txXfrm>
        <a:off x="0" y="501408"/>
        <a:ext cx="6628482" cy="1233225"/>
      </dsp:txXfrm>
    </dsp:sp>
    <dsp:sp modelId="{277036C3-4E9E-49FE-9616-5922F88C4753}">
      <dsp:nvSpPr>
        <dsp:cNvPr id="0" name=""/>
        <dsp:cNvSpPr/>
      </dsp:nvSpPr>
      <dsp:spPr>
        <a:xfrm>
          <a:off x="331424" y="73368"/>
          <a:ext cx="4639937"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379" tIns="0" rIns="175379" bIns="0" numCol="1" spcCol="1270" anchor="ctr" anchorCtr="0">
          <a:noAutofit/>
        </a:bodyPr>
        <a:lstStyle/>
        <a:p>
          <a:pPr lvl="0" algn="l" defTabSz="1289050">
            <a:lnSpc>
              <a:spcPct val="90000"/>
            </a:lnSpc>
            <a:spcBef>
              <a:spcPct val="0"/>
            </a:spcBef>
            <a:spcAft>
              <a:spcPct val="35000"/>
            </a:spcAft>
          </a:pPr>
          <a:r>
            <a:rPr lang="en-US" sz="2900" kern="1200" dirty="0" smtClean="0"/>
            <a:t>Success Stories</a:t>
          </a:r>
          <a:endParaRPr lang="en-US" sz="2900" kern="1200" dirty="0"/>
        </a:p>
      </dsp:txBody>
      <dsp:txXfrm>
        <a:off x="373214" y="115158"/>
        <a:ext cx="4556357" cy="772500"/>
      </dsp:txXfrm>
    </dsp:sp>
    <dsp:sp modelId="{D8676180-27B4-4C72-A65A-39FC2BDB80DF}">
      <dsp:nvSpPr>
        <dsp:cNvPr id="0" name=""/>
        <dsp:cNvSpPr/>
      </dsp:nvSpPr>
      <dsp:spPr>
        <a:xfrm>
          <a:off x="0" y="2319273"/>
          <a:ext cx="6628482" cy="20553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444" tIns="604012" rIns="514444"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Recommendation for strengthening a chapter or sub-chapter</a:t>
          </a:r>
          <a:endParaRPr lang="en-US" sz="2900" kern="1200" dirty="0"/>
        </a:p>
      </dsp:txBody>
      <dsp:txXfrm>
        <a:off x="0" y="2319273"/>
        <a:ext cx="6628482" cy="2055375"/>
      </dsp:txXfrm>
    </dsp:sp>
    <dsp:sp modelId="{557C3822-F28C-43A1-8B2E-94ACC57081E0}">
      <dsp:nvSpPr>
        <dsp:cNvPr id="0" name=""/>
        <dsp:cNvSpPr/>
      </dsp:nvSpPr>
      <dsp:spPr>
        <a:xfrm>
          <a:off x="331424" y="1891233"/>
          <a:ext cx="4639937"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379" tIns="0" rIns="175379" bIns="0" numCol="1" spcCol="1270" anchor="ctr" anchorCtr="0">
          <a:noAutofit/>
        </a:bodyPr>
        <a:lstStyle/>
        <a:p>
          <a:pPr lvl="0" algn="l" defTabSz="1289050">
            <a:lnSpc>
              <a:spcPct val="90000"/>
            </a:lnSpc>
            <a:spcBef>
              <a:spcPct val="0"/>
            </a:spcBef>
            <a:spcAft>
              <a:spcPct val="35000"/>
            </a:spcAft>
          </a:pPr>
          <a:r>
            <a:rPr lang="en-US" sz="2900" kern="1200" dirty="0" smtClean="0"/>
            <a:t>Next Steps</a:t>
          </a:r>
          <a:endParaRPr lang="en-US" sz="2900" kern="1200" dirty="0"/>
        </a:p>
      </dsp:txBody>
      <dsp:txXfrm>
        <a:off x="373214" y="1933023"/>
        <a:ext cx="4556357"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899308-57EE-43E3-B8AE-110F2A21601A}" type="datetimeFigureOut">
              <a:rPr lang="en-US" smtClean="0"/>
              <a:t>3/4/2016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B25D82-6263-4CEF-9872-06DB043F5789}" type="slidenum">
              <a:rPr lang="en-US" smtClean="0"/>
              <a:t>‹#›</a:t>
            </a:fld>
            <a:endParaRPr lang="en-US"/>
          </a:p>
        </p:txBody>
      </p:sp>
    </p:spTree>
    <p:extLst>
      <p:ext uri="{BB962C8B-B14F-4D97-AF65-F5344CB8AC3E}">
        <p14:creationId xmlns:p14="http://schemas.microsoft.com/office/powerpoint/2010/main" val="2631973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3BC40-702D-7640-ACA8-EBE676ED8C36}" type="datetimeFigureOut">
              <a:rPr lang="en-US" smtClean="0"/>
              <a:pPr/>
              <a:t>3/4/2016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1EA569-DB8F-B24B-99FE-852F9B626401}" type="slidenum">
              <a:rPr lang="en-US" smtClean="0"/>
              <a:pPr/>
              <a:t>‹#›</a:t>
            </a:fld>
            <a:endParaRPr lang="en-US"/>
          </a:p>
        </p:txBody>
      </p:sp>
    </p:spTree>
    <p:extLst>
      <p:ext uri="{BB962C8B-B14F-4D97-AF65-F5344CB8AC3E}">
        <p14:creationId xmlns:p14="http://schemas.microsoft.com/office/powerpoint/2010/main" val="6580651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JETAA USA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19 US chapters spread across the country including HI and AK.  Some chapters cover one state like MN and some cover 6 like Heartland.  We have an estimated 55K alumni in the US which is based on how many people have departed and an assumption of who has moved back.  We will touch on this more but the problem we are facing is keeping track, registering or contacting alumni.  You might think why does it matter. Well when you have the strength of 55K people to be able to activate to do something you have a pretty strong network.  It is an unfortunate truth but the 3.11 disaster happened we were not quite equipped to get the message out to offer support.  In the past 5 years we have all strengthened our chapters and communication among all the chapters.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Chapters worked together supported each other and together raised nearly $100K </a:t>
            </a:r>
          </a:p>
          <a:p>
            <a:endParaRPr lang="en-US" dirty="0"/>
          </a:p>
        </p:txBody>
      </p:sp>
      <p:sp>
        <p:nvSpPr>
          <p:cNvPr id="4" name="Slide Number Placeholder 3"/>
          <p:cNvSpPr>
            <a:spLocks noGrp="1"/>
          </p:cNvSpPr>
          <p:nvPr>
            <p:ph type="sldNum" sz="quarter" idx="10"/>
          </p:nvPr>
        </p:nvSpPr>
        <p:spPr/>
        <p:txBody>
          <a:bodyPr/>
          <a:lstStyle/>
          <a:p>
            <a:fld id="{971EA569-DB8F-B24B-99FE-852F9B626401}" type="slidenum">
              <a:rPr lang="en-US" smtClean="0"/>
              <a:pPr/>
              <a:t>4</a:t>
            </a:fld>
            <a:endParaRPr lang="en-US"/>
          </a:p>
        </p:txBody>
      </p:sp>
    </p:spTree>
    <p:extLst>
      <p:ext uri="{BB962C8B-B14F-4D97-AF65-F5344CB8AC3E}">
        <p14:creationId xmlns:p14="http://schemas.microsoft.com/office/powerpoint/2010/main" val="2900445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Challenges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Locating alumni</a:t>
            </a:r>
          </a:p>
          <a:p>
            <a:pPr lvl="0"/>
            <a:r>
              <a:rPr lang="en-US" sz="1200" kern="1200" dirty="0" smtClean="0">
                <a:solidFill>
                  <a:schemeClr val="tx1"/>
                </a:solidFill>
                <a:effectLst/>
                <a:latin typeface="+mn-lt"/>
                <a:ea typeface="+mn-ea"/>
                <a:cs typeface="+mn-cs"/>
              </a:rPr>
              <a:t>Finding a leader</a:t>
            </a:r>
          </a:p>
          <a:p>
            <a:pPr lvl="0"/>
            <a:r>
              <a:rPr lang="en-US" sz="1200" kern="1200" dirty="0" smtClean="0">
                <a:solidFill>
                  <a:schemeClr val="tx1"/>
                </a:solidFill>
                <a:effectLst/>
                <a:latin typeface="+mn-lt"/>
                <a:ea typeface="+mn-ea"/>
                <a:cs typeface="+mn-cs"/>
              </a:rPr>
              <a:t>Losing a leader</a:t>
            </a:r>
          </a:p>
          <a:p>
            <a:pPr lvl="0"/>
            <a:r>
              <a:rPr lang="en-US" sz="1200" kern="1200" dirty="0" smtClean="0">
                <a:solidFill>
                  <a:schemeClr val="tx1"/>
                </a:solidFill>
                <a:effectLst/>
                <a:latin typeface="+mn-lt"/>
                <a:ea typeface="+mn-ea"/>
                <a:cs typeface="+mn-cs"/>
              </a:rPr>
              <a:t>Lack of funds</a:t>
            </a:r>
          </a:p>
          <a:p>
            <a:pPr lvl="0"/>
            <a:r>
              <a:rPr lang="en-US" sz="1200" kern="1200" dirty="0" smtClean="0">
                <a:solidFill>
                  <a:schemeClr val="tx1"/>
                </a:solidFill>
                <a:effectLst/>
                <a:latin typeface="+mn-lt"/>
                <a:ea typeface="+mn-ea"/>
                <a:cs typeface="+mn-cs"/>
              </a:rPr>
              <a:t>Distance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Physically attending an event is not the only way an alumni is considered active.  </a:t>
            </a:r>
          </a:p>
          <a:p>
            <a:endParaRPr lang="en-US" dirty="0"/>
          </a:p>
        </p:txBody>
      </p:sp>
      <p:sp>
        <p:nvSpPr>
          <p:cNvPr id="4" name="Slide Number Placeholder 3"/>
          <p:cNvSpPr>
            <a:spLocks noGrp="1"/>
          </p:cNvSpPr>
          <p:nvPr>
            <p:ph type="sldNum" sz="quarter" idx="10"/>
          </p:nvPr>
        </p:nvSpPr>
        <p:spPr/>
        <p:txBody>
          <a:bodyPr/>
          <a:lstStyle/>
          <a:p>
            <a:fld id="{971EA569-DB8F-B24B-99FE-852F9B626401}" type="slidenum">
              <a:rPr lang="en-US" smtClean="0"/>
              <a:pPr/>
              <a:t>17</a:t>
            </a:fld>
            <a:endParaRPr lang="en-US"/>
          </a:p>
        </p:txBody>
      </p:sp>
    </p:spTree>
    <p:extLst>
      <p:ext uri="{BB962C8B-B14F-4D97-AF65-F5344CB8AC3E}">
        <p14:creationId xmlns:p14="http://schemas.microsoft.com/office/powerpoint/2010/main" val="41035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Some Solutions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Membership survey</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Where do they live</a:t>
            </a:r>
          </a:p>
          <a:p>
            <a:pPr lvl="0"/>
            <a:r>
              <a:rPr lang="en-US" sz="1200" kern="1200" dirty="0" smtClean="0">
                <a:solidFill>
                  <a:schemeClr val="tx1"/>
                </a:solidFill>
                <a:effectLst/>
                <a:latin typeface="+mn-lt"/>
                <a:ea typeface="+mn-ea"/>
                <a:cs typeface="+mn-cs"/>
              </a:rPr>
              <a:t>Interests (language, professional family friendly)</a:t>
            </a:r>
          </a:p>
          <a:p>
            <a:pPr lvl="0"/>
            <a:r>
              <a:rPr lang="en-US" sz="1200" kern="1200" dirty="0" smtClean="0">
                <a:solidFill>
                  <a:schemeClr val="tx1"/>
                </a:solidFill>
                <a:effectLst/>
                <a:latin typeface="+mn-lt"/>
                <a:ea typeface="+mn-ea"/>
                <a:cs typeface="+mn-cs"/>
              </a:rPr>
              <a:t>Household makeup (married, kids,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Resources –what members have to offer your organization (home to host an event, own a restaurant, artist)</a:t>
            </a:r>
          </a:p>
          <a:p>
            <a:endParaRPr lang="en-US" dirty="0" smtClean="0"/>
          </a:p>
          <a:p>
            <a:r>
              <a:rPr lang="en-US" sz="1200" b="1" kern="1200" dirty="0" smtClean="0">
                <a:solidFill>
                  <a:schemeClr val="tx1"/>
                </a:solidFill>
                <a:effectLst/>
                <a:latin typeface="+mn-lt"/>
                <a:ea typeface="+mn-ea"/>
                <a:cs typeface="+mn-cs"/>
              </a:rPr>
              <a:t>Virtual Chapters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Create a Facebook group where members can be in communication and share local events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Overnight trips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Plan an overnight trip where different parts of the chapter visit another chapter for an event.</a:t>
            </a:r>
          </a:p>
          <a:p>
            <a:pPr lvl="0"/>
            <a:r>
              <a:rPr lang="en-US" sz="1200" kern="1200" dirty="0" smtClean="0">
                <a:solidFill>
                  <a:schemeClr val="tx1"/>
                </a:solidFill>
                <a:effectLst/>
                <a:latin typeface="+mn-lt"/>
                <a:ea typeface="+mn-ea"/>
                <a:cs typeface="+mn-cs"/>
              </a:rPr>
              <a:t>Ski Trip</a:t>
            </a:r>
          </a:p>
          <a:p>
            <a:pPr lvl="0"/>
            <a:r>
              <a:rPr lang="en-US" sz="1200" kern="1200" dirty="0" smtClean="0">
                <a:solidFill>
                  <a:schemeClr val="tx1"/>
                </a:solidFill>
                <a:effectLst/>
                <a:latin typeface="+mn-lt"/>
                <a:ea typeface="+mn-ea"/>
                <a:cs typeface="+mn-cs"/>
              </a:rPr>
              <a:t>Hiking Trip</a:t>
            </a:r>
          </a:p>
          <a:p>
            <a:pPr lvl="0"/>
            <a:r>
              <a:rPr lang="en-US" sz="1200" kern="1200" dirty="0" smtClean="0">
                <a:solidFill>
                  <a:schemeClr val="tx1"/>
                </a:solidFill>
                <a:effectLst/>
                <a:latin typeface="+mn-lt"/>
                <a:ea typeface="+mn-ea"/>
                <a:cs typeface="+mn-cs"/>
              </a:rPr>
              <a:t>Camping (</a:t>
            </a:r>
            <a:r>
              <a:rPr lang="en-US" sz="1200" kern="1200" dirty="0" err="1" smtClean="0">
                <a:solidFill>
                  <a:schemeClr val="tx1"/>
                </a:solidFill>
                <a:effectLst/>
                <a:latin typeface="+mn-lt"/>
                <a:ea typeface="+mn-ea"/>
                <a:cs typeface="+mn-cs"/>
              </a:rPr>
              <a:t>NoCal</a:t>
            </a:r>
            <a:r>
              <a:rPr lang="en-US" sz="1200" kern="1200" dirty="0" smtClean="0">
                <a:solidFill>
                  <a:schemeClr val="tx1"/>
                </a:solidFill>
                <a:effectLst/>
                <a:latin typeface="+mn-lt"/>
                <a:ea typeface="+mn-ea"/>
                <a:cs typeface="+mn-cs"/>
              </a:rPr>
              <a:t> – SoCal)</a:t>
            </a:r>
          </a:p>
          <a:p>
            <a:pPr lvl="0"/>
            <a:r>
              <a:rPr lang="en-US" sz="1200" kern="1200" dirty="0" smtClean="0">
                <a:solidFill>
                  <a:schemeClr val="tx1"/>
                </a:solidFill>
                <a:effectLst/>
                <a:latin typeface="+mn-lt"/>
                <a:ea typeface="+mn-ea"/>
                <a:cs typeface="+mn-cs"/>
              </a:rPr>
              <a:t>Iron Chief (PNW vs Oregon)</a:t>
            </a:r>
          </a:p>
          <a:p>
            <a:pPr lvl="0"/>
            <a:r>
              <a:rPr lang="en-US" sz="1200" kern="1200" dirty="0" err="1" smtClean="0">
                <a:solidFill>
                  <a:schemeClr val="tx1"/>
                </a:solidFill>
                <a:effectLst/>
                <a:latin typeface="+mn-lt"/>
                <a:ea typeface="+mn-ea"/>
                <a:cs typeface="+mn-cs"/>
              </a:rPr>
              <a:t>hanami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Tatami Timeshare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main chapter hosts an event like a </a:t>
            </a:r>
            <a:r>
              <a:rPr lang="en-US" sz="1200" kern="1200" dirty="0" err="1" smtClean="0">
                <a:solidFill>
                  <a:schemeClr val="tx1"/>
                </a:solidFill>
                <a:effectLst/>
                <a:latin typeface="+mn-lt"/>
                <a:ea typeface="+mn-ea"/>
                <a:cs typeface="+mn-cs"/>
              </a:rPr>
              <a:t>shinnenkai</a:t>
            </a:r>
            <a:r>
              <a:rPr lang="en-US" sz="1200" kern="1200" dirty="0" smtClean="0">
                <a:solidFill>
                  <a:schemeClr val="tx1"/>
                </a:solidFill>
                <a:effectLst/>
                <a:latin typeface="+mn-lt"/>
                <a:ea typeface="+mn-ea"/>
                <a:cs typeface="+mn-cs"/>
              </a:rPr>
              <a:t> offer out of town alumni a place to stay so they can attend the event.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Virtual Events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Sometimes hosting a physical event isn't possible because people are 30, 50, 100+ miles away.  So instead of trying to host an event where you're making someone travel really far do something “virtually”. </a:t>
            </a:r>
          </a:p>
          <a:p>
            <a:pPr lvl="0"/>
            <a:r>
              <a:rPr lang="en-US" sz="1200" kern="1200" dirty="0" smtClean="0">
                <a:solidFill>
                  <a:schemeClr val="tx1"/>
                </a:solidFill>
                <a:effectLst/>
                <a:latin typeface="+mn-lt"/>
                <a:ea typeface="+mn-ea"/>
                <a:cs typeface="+mn-cs"/>
              </a:rPr>
              <a:t>Write an article for JQ or </a:t>
            </a:r>
            <a:r>
              <a:rPr lang="en-US" sz="1200" kern="1200" dirty="0" err="1" smtClean="0">
                <a:solidFill>
                  <a:schemeClr val="tx1"/>
                </a:solidFill>
                <a:effectLst/>
                <a:latin typeface="+mn-lt"/>
                <a:ea typeface="+mn-ea"/>
                <a:cs typeface="+mn-cs"/>
              </a:rPr>
              <a:t>JETwit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Not an event but send updates about JETAA and the JET Program</a:t>
            </a:r>
          </a:p>
          <a:p>
            <a:pPr lvl="0"/>
            <a:r>
              <a:rPr lang="en-US" sz="1200" kern="1200" dirty="0" smtClean="0">
                <a:solidFill>
                  <a:schemeClr val="tx1"/>
                </a:solidFill>
                <a:effectLst/>
                <a:latin typeface="+mn-lt"/>
                <a:ea typeface="+mn-ea"/>
                <a:cs typeface="+mn-cs"/>
              </a:rPr>
              <a:t>Fitbit challenge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JET Program Promotion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alumni to visit local colleges to promote the JET program</a:t>
            </a:r>
          </a:p>
          <a:p>
            <a:endParaRPr lang="en-US" dirty="0"/>
          </a:p>
        </p:txBody>
      </p:sp>
      <p:sp>
        <p:nvSpPr>
          <p:cNvPr id="4" name="Slide Number Placeholder 3"/>
          <p:cNvSpPr>
            <a:spLocks noGrp="1"/>
          </p:cNvSpPr>
          <p:nvPr>
            <p:ph type="sldNum" sz="quarter" idx="10"/>
          </p:nvPr>
        </p:nvSpPr>
        <p:spPr/>
        <p:txBody>
          <a:bodyPr/>
          <a:lstStyle/>
          <a:p>
            <a:fld id="{971EA569-DB8F-B24B-99FE-852F9B626401}" type="slidenum">
              <a:rPr lang="en-US" smtClean="0"/>
              <a:pPr/>
              <a:t>19</a:t>
            </a:fld>
            <a:endParaRPr lang="en-US"/>
          </a:p>
        </p:txBody>
      </p:sp>
    </p:spTree>
    <p:extLst>
      <p:ext uri="{BB962C8B-B14F-4D97-AF65-F5344CB8AC3E}">
        <p14:creationId xmlns:p14="http://schemas.microsoft.com/office/powerpoint/2010/main" val="227015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NEXT STEPS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 going to share some information I've learned from chapters I have been speaking with recently regarding the status of their chapters.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we will break into smaller groups discuss the challenges and brainstorm and solutions.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we will come back together and share useful ideas you have come up with so we will all be able to leave this weekend with solid ideas to support our chapters. </a:t>
            </a:r>
          </a:p>
          <a:p>
            <a:endParaRPr lang="en-US" dirty="0" smtClean="0"/>
          </a:p>
          <a:p>
            <a:r>
              <a:rPr lang="en-US" sz="1200" b="1" kern="1200" dirty="0" smtClean="0">
                <a:solidFill>
                  <a:schemeClr val="tx1"/>
                </a:solidFill>
                <a:effectLst/>
                <a:latin typeface="+mn-lt"/>
                <a:ea typeface="+mn-ea"/>
                <a:cs typeface="+mn-cs"/>
              </a:rPr>
              <a:t>Importance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for us to strengthen this network especially as we approach the 30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anniversary of this program.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6 years ago JET was on the chopping block. This is probably before a lot of your time or you were on the program.  But funding for the program was about to go away.  But look where we are now, we have gone from 6 to 200 JETs in Tokyo, JETs can stay 5 years and re-contract after just two years.  We even have the next generation going on the program now.</a:t>
            </a:r>
          </a:p>
          <a:p>
            <a:endParaRPr lang="en-US" dirty="0"/>
          </a:p>
        </p:txBody>
      </p:sp>
      <p:sp>
        <p:nvSpPr>
          <p:cNvPr id="4" name="Slide Number Placeholder 3"/>
          <p:cNvSpPr>
            <a:spLocks noGrp="1"/>
          </p:cNvSpPr>
          <p:nvPr>
            <p:ph type="sldNum" sz="quarter" idx="10"/>
          </p:nvPr>
        </p:nvSpPr>
        <p:spPr/>
        <p:txBody>
          <a:bodyPr/>
          <a:lstStyle/>
          <a:p>
            <a:fld id="{971EA569-DB8F-B24B-99FE-852F9B626401}" type="slidenum">
              <a:rPr lang="en-US" smtClean="0"/>
              <a:pPr/>
              <a:t>21</a:t>
            </a:fld>
            <a:endParaRPr lang="en-US"/>
          </a:p>
        </p:txBody>
      </p:sp>
    </p:spTree>
    <p:extLst>
      <p:ext uri="{BB962C8B-B14F-4D97-AF65-F5344CB8AC3E}">
        <p14:creationId xmlns:p14="http://schemas.microsoft.com/office/powerpoint/2010/main" val="1029337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charset="-128"/>
              <a:cs typeface="ＭＳ Ｐゴシック" charset="-128"/>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33870619-D84B-D943-977D-A5D7EC5B2EB3}" type="slidenum">
              <a:rPr lang="en-US">
                <a:latin typeface="Calibri" charset="0"/>
                <a:ea typeface="ＭＳ Ｐゴシック" charset="-128"/>
                <a:cs typeface="ＭＳ Ｐゴシック" charset="-128"/>
              </a:rPr>
              <a:pPr/>
              <a:t>22</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3780081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charset="-128"/>
              <a:cs typeface="ＭＳ Ｐゴシック" charset="-128"/>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33870619-D84B-D943-977D-A5D7EC5B2EB3}" type="slidenum">
              <a:rPr lang="en-US">
                <a:latin typeface="Calibri" charset="0"/>
                <a:ea typeface="ＭＳ Ｐゴシック" charset="-128"/>
                <a:cs typeface="ＭＳ Ｐゴシック" charset="-128"/>
              </a:rPr>
              <a:pPr/>
              <a:t>23</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272926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JETAADC</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active subchapters at the moment</a:t>
            </a:r>
          </a:p>
          <a:p>
            <a:r>
              <a:rPr lang="en-US" sz="1200" kern="1200" dirty="0" smtClean="0">
                <a:solidFill>
                  <a:schemeClr val="tx1"/>
                </a:solidFill>
                <a:effectLst/>
                <a:latin typeface="+mn-lt"/>
                <a:ea typeface="+mn-ea"/>
                <a:cs typeface="+mn-cs"/>
              </a:rPr>
              <a:t>Some e-mail exchange with Baltimore JET</a:t>
            </a:r>
          </a:p>
          <a:p>
            <a:r>
              <a:rPr lang="en-US" sz="1200" kern="1200" dirty="0" smtClean="0">
                <a:solidFill>
                  <a:schemeClr val="tx1"/>
                </a:solidFill>
                <a:effectLst/>
                <a:latin typeface="+mn-lt"/>
                <a:ea typeface="+mn-ea"/>
                <a:cs typeface="+mn-cs"/>
              </a:rPr>
              <a:t>Used to have an active chapter in Richmond but went dormant</a:t>
            </a:r>
          </a:p>
          <a:p>
            <a:r>
              <a:rPr lang="en-US" sz="1200" kern="1200" dirty="0" smtClean="0">
                <a:solidFill>
                  <a:schemeClr val="tx1"/>
                </a:solidFill>
                <a:effectLst/>
                <a:latin typeface="+mn-lt"/>
                <a:ea typeface="+mn-ea"/>
                <a:cs typeface="+mn-cs"/>
              </a:rPr>
              <a:t>Don’t have organized sub chapters throughout all the states they cover but try to put the events in </a:t>
            </a:r>
            <a:r>
              <a:rPr lang="en-US" sz="1200" kern="1200" dirty="0" err="1" smtClean="0">
                <a:solidFill>
                  <a:schemeClr val="tx1"/>
                </a:solidFill>
                <a:effectLst/>
                <a:latin typeface="+mn-lt"/>
                <a:ea typeface="+mn-ea"/>
                <a:cs typeface="+mn-cs"/>
              </a:rPr>
              <a:t>palces</a:t>
            </a:r>
            <a:r>
              <a:rPr lang="en-US" sz="1200" kern="1200" dirty="0" smtClean="0">
                <a:solidFill>
                  <a:schemeClr val="tx1"/>
                </a:solidFill>
                <a:effectLst/>
                <a:latin typeface="+mn-lt"/>
                <a:ea typeface="+mn-ea"/>
                <a:cs typeface="+mn-cs"/>
              </a:rPr>
              <a:t> where people from all areas can attend</a:t>
            </a:r>
          </a:p>
          <a:p>
            <a:r>
              <a:rPr lang="en-US" sz="1200" kern="1200" dirty="0" smtClean="0">
                <a:solidFill>
                  <a:schemeClr val="tx1"/>
                </a:solidFill>
                <a:effectLst/>
                <a:latin typeface="+mn-lt"/>
                <a:ea typeface="+mn-ea"/>
                <a:cs typeface="+mn-cs"/>
              </a:rPr>
              <a:t>Host events in one of the states where people from other states will </a:t>
            </a:r>
            <a:r>
              <a:rPr lang="en-US" sz="1200" kern="1200" dirty="0" err="1" smtClean="0">
                <a:solidFill>
                  <a:schemeClr val="tx1"/>
                </a:solidFill>
                <a:effectLst/>
                <a:latin typeface="+mn-lt"/>
                <a:ea typeface="+mn-ea"/>
                <a:cs typeface="+mn-cs"/>
              </a:rPr>
              <a:t>tavel</a:t>
            </a:r>
            <a:r>
              <a:rPr lang="en-US" sz="1200" kern="1200" dirty="0" smtClean="0">
                <a:solidFill>
                  <a:schemeClr val="tx1"/>
                </a:solidFill>
                <a:effectLst/>
                <a:latin typeface="+mn-lt"/>
                <a:ea typeface="+mn-ea"/>
                <a:cs typeface="+mn-cs"/>
              </a:rPr>
              <a:t> to attend. Example is the apple picking in Virginia.  They split their social events evening among the three areas</a:t>
            </a:r>
          </a:p>
          <a:p>
            <a:endParaRPr lang="en-US" dirty="0">
              <a:ea typeface="ＭＳ Ｐゴシック" charset="-128"/>
              <a:cs typeface="ＭＳ Ｐゴシック" charset="-128"/>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33870619-D84B-D943-977D-A5D7EC5B2EB3}" type="slidenum">
              <a:rPr lang="en-US">
                <a:latin typeface="Calibri" charset="0"/>
                <a:ea typeface="ＭＳ Ｐゴシック" charset="-128"/>
                <a:cs typeface="ＭＳ Ｐゴシック" charset="-128"/>
              </a:rPr>
              <a:pPr/>
              <a:t>24</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686595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JETAA </a:t>
            </a:r>
            <a:r>
              <a:rPr lang="en-US" sz="1200" b="1" kern="1200" dirty="0" err="1" smtClean="0">
                <a:solidFill>
                  <a:schemeClr val="tx1"/>
                </a:solidFill>
                <a:effectLst/>
                <a:latin typeface="+mn-lt"/>
                <a:ea typeface="+mn-ea"/>
                <a:cs typeface="+mn-cs"/>
              </a:rPr>
              <a:t>MidSouth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Don’t have any organized subchapters but cover Arkansas and Mississippi</a:t>
            </a:r>
            <a:endParaRPr lang="en-US" sz="1200" kern="1200" dirty="0">
              <a:solidFill>
                <a:schemeClr val="tx1"/>
              </a:solidFill>
              <a:effectLst/>
              <a:latin typeface="+mn-lt"/>
              <a:ea typeface="+mn-ea"/>
              <a:cs typeface="+mn-cs"/>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33870619-D84B-D943-977D-A5D7EC5B2EB3}" type="slidenum">
              <a:rPr lang="en-US">
                <a:latin typeface="Calibri" charset="0"/>
                <a:ea typeface="ＭＳ Ｐゴシック" charset="-128"/>
                <a:cs typeface="ＭＳ Ｐゴシック" charset="-128"/>
              </a:rPr>
              <a:pPr/>
              <a:t>25</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1043483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Heartland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Nebraska has an active sub chapter and representative Maureen </a:t>
            </a:r>
            <a:r>
              <a:rPr lang="en-US" sz="1200" kern="1200" dirty="0" err="1" smtClean="0">
                <a:solidFill>
                  <a:schemeClr val="tx1"/>
                </a:solidFill>
                <a:effectLst/>
                <a:latin typeface="+mn-lt"/>
                <a:ea typeface="+mn-ea"/>
                <a:cs typeface="+mn-cs"/>
              </a:rPr>
              <a:t>Brase-Houchin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do have people on their mailing list for all thee states Working to revive our sub-chapters is something we have been tossing around as a long term goal, but for now we are mainly focused on increasing attendance and participation in the Kansas City area. </a:t>
            </a:r>
            <a:endParaRPr lang="en-US" sz="1200" kern="1200" dirty="0">
              <a:solidFill>
                <a:schemeClr val="tx1"/>
              </a:solidFill>
              <a:effectLst/>
              <a:latin typeface="+mn-lt"/>
              <a:ea typeface="+mn-ea"/>
              <a:cs typeface="+mn-cs"/>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33870619-D84B-D943-977D-A5D7EC5B2EB3}" type="slidenum">
              <a:rPr lang="en-US">
                <a:latin typeface="Calibri" charset="0"/>
                <a:ea typeface="ＭＳ Ｐゴシック" charset="-128"/>
                <a:cs typeface="ＭＳ Ｐゴシック" charset="-128"/>
              </a:rPr>
              <a:pPr/>
              <a:t>26</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920133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New England - Dan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cover Vermont, Maine, New Hampshire, Rhode Island Connecticut and their main chapter is in Boston, Massachusetts.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 active a subchapters</a:t>
            </a:r>
          </a:p>
          <a:p>
            <a:r>
              <a:rPr lang="en-US" sz="1200" kern="1200" dirty="0" smtClean="0">
                <a:solidFill>
                  <a:schemeClr val="tx1"/>
                </a:solidFill>
                <a:effectLst/>
                <a:latin typeface="+mn-lt"/>
                <a:ea typeface="+mn-ea"/>
                <a:cs typeface="+mn-cs"/>
              </a:rPr>
              <a:t>In 2014 they did a JETAANE road trip to Portland Maine and 5 local JETs joined them.  The Maine JETs are not organized at the moment to do anything themselves but this is really all it takes to get them activated.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has been a ski trip for the North East Chapters happening since 2010.  This year JETAANE hosted a the  trip inviting JETAANY and JETAA </a:t>
            </a:r>
            <a:r>
              <a:rPr lang="en-US" sz="1200" kern="1200" dirty="0" err="1" smtClean="0">
                <a:solidFill>
                  <a:schemeClr val="tx1"/>
                </a:solidFill>
                <a:effectLst/>
                <a:latin typeface="+mn-lt"/>
                <a:ea typeface="+mn-ea"/>
                <a:cs typeface="+mn-cs"/>
              </a:rPr>
              <a:t>Ottowa</a:t>
            </a:r>
            <a:r>
              <a:rPr lang="en-US" sz="1200" kern="1200" dirty="0" smtClean="0">
                <a:solidFill>
                  <a:schemeClr val="tx1"/>
                </a:solidFill>
                <a:effectLst/>
                <a:latin typeface="+mn-lt"/>
                <a:ea typeface="+mn-ea"/>
                <a:cs typeface="+mn-cs"/>
              </a:rPr>
              <a:t>. This is the perfect opportunity to cast the net wide and invite alumni in that local area.  We are bringing the party to them</a:t>
            </a:r>
            <a:endParaRPr lang="en-US" sz="1200" kern="1200" dirty="0">
              <a:solidFill>
                <a:schemeClr val="tx1"/>
              </a:solidFill>
              <a:effectLst/>
              <a:latin typeface="+mn-lt"/>
              <a:ea typeface="+mn-ea"/>
              <a:cs typeface="+mn-cs"/>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33870619-D84B-D943-977D-A5D7EC5B2EB3}" type="slidenum">
              <a:rPr lang="en-US">
                <a:latin typeface="Calibri" charset="0"/>
                <a:ea typeface="ＭＳ Ｐゴシック" charset="-128"/>
                <a:cs typeface="ＭＳ Ｐゴシック" charset="-128"/>
              </a:rPr>
              <a:pPr/>
              <a:t>27</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332733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JETAA Chicago</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sub chapter Facebook groups but not separate email lists. Wisconsin is active and hosts events and quarterly meetings. Indiana is quieter and does not actively organize events. </a:t>
            </a:r>
            <a:endParaRPr lang="en-US" sz="1200" kern="1200" dirty="0">
              <a:solidFill>
                <a:schemeClr val="tx1"/>
              </a:solidFill>
              <a:effectLst/>
              <a:latin typeface="+mn-lt"/>
              <a:ea typeface="+mn-ea"/>
              <a:cs typeface="+mn-cs"/>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33870619-D84B-D943-977D-A5D7EC5B2EB3}" type="slidenum">
              <a:rPr lang="en-US">
                <a:latin typeface="Calibri" charset="0"/>
                <a:ea typeface="ＭＳ Ｐゴシック" charset="-128"/>
                <a:cs typeface="ＭＳ Ｐゴシック" charset="-128"/>
              </a:rPr>
              <a:pPr/>
              <a:t>28</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60061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Quick Overview of JETAA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JETAA first started in XXXX. First chapter to be formed was in Washington DC.  She could not be here today but Paige Cottingham </a:t>
            </a:r>
            <a:r>
              <a:rPr lang="en-US" sz="1200" kern="1200" dirty="0" err="1" smtClean="0">
                <a:solidFill>
                  <a:schemeClr val="tx1"/>
                </a:solidFill>
                <a:effectLst/>
                <a:latin typeface="+mn-lt"/>
                <a:ea typeface="+mn-ea"/>
                <a:cs typeface="+mn-cs"/>
              </a:rPr>
              <a:t>Streater</a:t>
            </a:r>
            <a:r>
              <a:rPr lang="en-US" sz="1200" kern="1200" dirty="0" smtClean="0">
                <a:solidFill>
                  <a:schemeClr val="tx1"/>
                </a:solidFill>
                <a:effectLst/>
                <a:latin typeface="+mn-lt"/>
                <a:ea typeface="+mn-ea"/>
                <a:cs typeface="+mn-cs"/>
              </a:rPr>
              <a:t> was one of the spear heads and master minds behind the drive to have alumni chapters..  This chapter was then followed by NY, NE, and then all the way through to what we have today</a:t>
            </a:r>
          </a:p>
          <a:p>
            <a:endParaRPr lang="en-US" dirty="0"/>
          </a:p>
        </p:txBody>
      </p:sp>
      <p:sp>
        <p:nvSpPr>
          <p:cNvPr id="4" name="Slide Number Placeholder 3"/>
          <p:cNvSpPr>
            <a:spLocks noGrp="1"/>
          </p:cNvSpPr>
          <p:nvPr>
            <p:ph type="sldNum" sz="quarter" idx="10"/>
          </p:nvPr>
        </p:nvSpPr>
        <p:spPr/>
        <p:txBody>
          <a:bodyPr/>
          <a:lstStyle/>
          <a:p>
            <a:fld id="{971EA569-DB8F-B24B-99FE-852F9B626401}" type="slidenum">
              <a:rPr lang="en-US" smtClean="0"/>
              <a:pPr/>
              <a:t>5</a:t>
            </a:fld>
            <a:endParaRPr lang="en-US"/>
          </a:p>
        </p:txBody>
      </p:sp>
    </p:spTree>
    <p:extLst>
      <p:ext uri="{BB962C8B-B14F-4D97-AF65-F5344CB8AC3E}">
        <p14:creationId xmlns:p14="http://schemas.microsoft.com/office/powerpoint/2010/main" val="2820461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charset="-128"/>
                <a:cs typeface="ＭＳ Ｐゴシック" charset="-128"/>
              </a:rPr>
              <a:t>Bring up linda</a:t>
            </a:r>
          </a:p>
        </p:txBody>
      </p:sp>
      <p:sp>
        <p:nvSpPr>
          <p:cNvPr id="21508" name="Slide Number Placeholder 3"/>
          <p:cNvSpPr>
            <a:spLocks noGrp="1"/>
          </p:cNvSpPr>
          <p:nvPr>
            <p:ph type="sldNum" sz="quarter" idx="5"/>
          </p:nvPr>
        </p:nvSpPr>
        <p:spPr bwMode="auto">
          <a:noFill/>
          <a:ln>
            <a:miter lim="800000"/>
            <a:headEnd/>
            <a:tailEnd/>
          </a:ln>
        </p:spPr>
        <p:txBody>
          <a:bodyPr/>
          <a:lstStyle/>
          <a:p>
            <a:fld id="{33870619-D84B-D943-977D-A5D7EC5B2EB3}" type="slidenum">
              <a:rPr lang="en-US">
                <a:latin typeface="Calibri" charset="0"/>
                <a:ea typeface="ＭＳ Ｐゴシック" charset="-128"/>
                <a:cs typeface="ＭＳ Ｐゴシック" charset="-128"/>
              </a:rPr>
              <a:pPr/>
              <a:t>29</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209290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charset="-128"/>
                <a:cs typeface="ＭＳ Ｐゴシック" charset="-128"/>
              </a:rPr>
              <a:t>Bring up linda</a:t>
            </a:r>
          </a:p>
        </p:txBody>
      </p:sp>
      <p:sp>
        <p:nvSpPr>
          <p:cNvPr id="21508" name="Slide Number Placeholder 3"/>
          <p:cNvSpPr>
            <a:spLocks noGrp="1"/>
          </p:cNvSpPr>
          <p:nvPr>
            <p:ph type="sldNum" sz="quarter" idx="5"/>
          </p:nvPr>
        </p:nvSpPr>
        <p:spPr bwMode="auto">
          <a:noFill/>
          <a:ln>
            <a:miter lim="800000"/>
            <a:headEnd/>
            <a:tailEnd/>
          </a:ln>
        </p:spPr>
        <p:txBody>
          <a:bodyPr/>
          <a:lstStyle/>
          <a:p>
            <a:fld id="{33870619-D84B-D943-977D-A5D7EC5B2EB3}" type="slidenum">
              <a:rPr lang="en-US">
                <a:latin typeface="Calibri" charset="0"/>
                <a:ea typeface="ＭＳ Ｐゴシック" charset="-128"/>
                <a:cs typeface="ＭＳ Ｐゴシック" charset="-128"/>
              </a:rPr>
              <a:pPr/>
              <a:t>30</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470665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charset="-128"/>
                <a:cs typeface="ＭＳ Ｐゴシック" charset="-128"/>
              </a:rPr>
              <a:t>Bring up linda</a:t>
            </a:r>
          </a:p>
        </p:txBody>
      </p:sp>
      <p:sp>
        <p:nvSpPr>
          <p:cNvPr id="21508" name="Slide Number Placeholder 3"/>
          <p:cNvSpPr>
            <a:spLocks noGrp="1"/>
          </p:cNvSpPr>
          <p:nvPr>
            <p:ph type="sldNum" sz="quarter" idx="5"/>
          </p:nvPr>
        </p:nvSpPr>
        <p:spPr bwMode="auto">
          <a:noFill/>
          <a:ln>
            <a:miter lim="800000"/>
            <a:headEnd/>
            <a:tailEnd/>
          </a:ln>
        </p:spPr>
        <p:txBody>
          <a:bodyPr/>
          <a:lstStyle/>
          <a:p>
            <a:fld id="{33870619-D84B-D943-977D-A5D7EC5B2EB3}" type="slidenum">
              <a:rPr lang="en-US">
                <a:latin typeface="Calibri" charset="0"/>
                <a:ea typeface="ＭＳ Ｐゴシック" charset="-128"/>
                <a:cs typeface="ＭＳ Ｐゴシック" charset="-128"/>
              </a:rPr>
              <a:pPr/>
              <a:t>31</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639501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Brainstorm Solutions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Surveys</a:t>
            </a:r>
          </a:p>
          <a:p>
            <a:r>
              <a:rPr lang="en-US" sz="1200" kern="1200" dirty="0" smtClean="0">
                <a:solidFill>
                  <a:schemeClr val="tx1"/>
                </a:solidFill>
                <a:effectLst/>
                <a:latin typeface="+mn-lt"/>
                <a:ea typeface="+mn-ea"/>
                <a:cs typeface="+mn-cs"/>
              </a:rPr>
              <a:t>Database</a:t>
            </a:r>
          </a:p>
          <a:p>
            <a:r>
              <a:rPr lang="en-US" sz="1200" kern="1200" dirty="0" err="1" smtClean="0">
                <a:solidFill>
                  <a:schemeClr val="tx1"/>
                </a:solidFill>
                <a:effectLst/>
                <a:latin typeface="+mn-lt"/>
                <a:ea typeface="+mn-ea"/>
                <a:cs typeface="+mn-cs"/>
              </a:rPr>
              <a:t>Recontact</a:t>
            </a:r>
            <a:r>
              <a:rPr lang="en-US" sz="1200" kern="1200" dirty="0" smtClean="0">
                <a:solidFill>
                  <a:schemeClr val="tx1"/>
                </a:solidFill>
                <a:effectLst/>
                <a:latin typeface="+mn-lt"/>
                <a:ea typeface="+mn-ea"/>
                <a:cs typeface="+mn-cs"/>
              </a:rPr>
              <a:t> surveys</a:t>
            </a:r>
          </a:p>
          <a:p>
            <a:r>
              <a:rPr lang="en-US" sz="1200" kern="1200" dirty="0" smtClean="0">
                <a:solidFill>
                  <a:schemeClr val="tx1"/>
                </a:solidFill>
                <a:effectLst/>
                <a:latin typeface="+mn-lt"/>
                <a:ea typeface="+mn-ea"/>
                <a:cs typeface="+mn-cs"/>
              </a:rPr>
              <a:t>Write about their time in japan</a:t>
            </a:r>
          </a:p>
          <a:p>
            <a:r>
              <a:rPr lang="en-US" sz="1200" kern="1200" dirty="0" smtClean="0">
                <a:solidFill>
                  <a:schemeClr val="tx1"/>
                </a:solidFill>
                <a:effectLst/>
                <a:latin typeface="+mn-lt"/>
                <a:ea typeface="+mn-ea"/>
                <a:cs typeface="+mn-cs"/>
              </a:rPr>
              <a:t>Photo contest</a:t>
            </a:r>
          </a:p>
          <a:p>
            <a:r>
              <a:rPr lang="en-US" sz="1200" kern="1200" dirty="0" smtClean="0">
                <a:solidFill>
                  <a:schemeClr val="tx1"/>
                </a:solidFill>
                <a:effectLst/>
                <a:latin typeface="+mn-lt"/>
                <a:ea typeface="+mn-ea"/>
                <a:cs typeface="+mn-cs"/>
              </a:rPr>
              <a:t>I encouraging you to either make the </a:t>
            </a:r>
            <a:r>
              <a:rPr lang="en-US" sz="1200" kern="1200" dirty="0" err="1" smtClean="0">
                <a:solidFill>
                  <a:schemeClr val="tx1"/>
                </a:solidFill>
                <a:effectLst/>
                <a:latin typeface="+mn-lt"/>
                <a:ea typeface="+mn-ea"/>
                <a:cs typeface="+mn-cs"/>
              </a:rPr>
              <a:t>facebook</a:t>
            </a:r>
            <a:r>
              <a:rPr lang="en-US" sz="1200" kern="1200" dirty="0" smtClean="0">
                <a:solidFill>
                  <a:schemeClr val="tx1"/>
                </a:solidFill>
                <a:effectLst/>
                <a:latin typeface="+mn-lt"/>
                <a:ea typeface="+mn-ea"/>
                <a:cs typeface="+mn-cs"/>
              </a:rPr>
              <a:t> page or activate the alum that lives there to make it.  Then all of us on the east coast and promote it and hopefully through word of mouth hopefully add more members to that group.</a:t>
            </a:r>
          </a:p>
          <a:p>
            <a:endParaRPr lang="en-US" dirty="0"/>
          </a:p>
        </p:txBody>
      </p:sp>
      <p:sp>
        <p:nvSpPr>
          <p:cNvPr id="4" name="Slide Number Placeholder 3"/>
          <p:cNvSpPr>
            <a:spLocks noGrp="1"/>
          </p:cNvSpPr>
          <p:nvPr>
            <p:ph type="sldNum" sz="quarter" idx="10"/>
          </p:nvPr>
        </p:nvSpPr>
        <p:spPr/>
        <p:txBody>
          <a:bodyPr/>
          <a:lstStyle/>
          <a:p>
            <a:fld id="{CCD5B64B-C378-CE45-98DF-BC5590895061}" type="slidenum">
              <a:rPr lang="en-US" smtClean="0"/>
              <a:pPr/>
              <a:t>32</a:t>
            </a:fld>
            <a:endParaRPr lang="en-US"/>
          </a:p>
        </p:txBody>
      </p:sp>
    </p:spTree>
    <p:extLst>
      <p:ext uri="{BB962C8B-B14F-4D97-AF65-F5344CB8AC3E}">
        <p14:creationId xmlns:p14="http://schemas.microsoft.com/office/powerpoint/2010/main" val="3962591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5B64B-C378-CE45-98DF-BC5590895061}" type="slidenum">
              <a:rPr lang="en-US" smtClean="0"/>
              <a:pPr/>
              <a:t>33</a:t>
            </a:fld>
            <a:endParaRPr lang="en-US"/>
          </a:p>
        </p:txBody>
      </p:sp>
    </p:spTree>
    <p:extLst>
      <p:ext uri="{BB962C8B-B14F-4D97-AF65-F5344CB8AC3E}">
        <p14:creationId xmlns:p14="http://schemas.microsoft.com/office/powerpoint/2010/main" val="410896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JETAA Country Reps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Three Country Reps</a:t>
            </a:r>
          </a:p>
          <a:p>
            <a:r>
              <a:rPr lang="en-US" sz="1200" kern="1200" dirty="0" smtClean="0">
                <a:solidFill>
                  <a:schemeClr val="tx1"/>
                </a:solidFill>
                <a:effectLst/>
                <a:latin typeface="+mn-lt"/>
                <a:ea typeface="+mn-ea"/>
                <a:cs typeface="+mn-cs"/>
              </a:rPr>
              <a:t>Communicate with the chapters leaders</a:t>
            </a:r>
          </a:p>
          <a:p>
            <a:r>
              <a:rPr lang="en-US" sz="1200" kern="1200" dirty="0" smtClean="0">
                <a:solidFill>
                  <a:schemeClr val="tx1"/>
                </a:solidFill>
                <a:effectLst/>
                <a:latin typeface="+mn-lt"/>
                <a:ea typeface="+mn-ea"/>
                <a:cs typeface="+mn-cs"/>
              </a:rPr>
              <a:t>Offer suggestions and support</a:t>
            </a:r>
          </a:p>
          <a:p>
            <a:r>
              <a:rPr lang="en-US" sz="1200" kern="1200" dirty="0" smtClean="0">
                <a:solidFill>
                  <a:schemeClr val="tx1"/>
                </a:solidFill>
                <a:effectLst/>
                <a:latin typeface="+mn-lt"/>
                <a:ea typeface="+mn-ea"/>
                <a:cs typeface="+mn-cs"/>
              </a:rPr>
              <a:t>Work with international chapters to spread information and help alumni connect to their local chapter</a:t>
            </a:r>
          </a:p>
          <a:p>
            <a:endParaRPr lang="en-US" dirty="0"/>
          </a:p>
        </p:txBody>
      </p:sp>
      <p:sp>
        <p:nvSpPr>
          <p:cNvPr id="4" name="Slide Number Placeholder 3"/>
          <p:cNvSpPr>
            <a:spLocks noGrp="1"/>
          </p:cNvSpPr>
          <p:nvPr>
            <p:ph type="sldNum" sz="quarter" idx="10"/>
          </p:nvPr>
        </p:nvSpPr>
        <p:spPr/>
        <p:txBody>
          <a:bodyPr/>
          <a:lstStyle/>
          <a:p>
            <a:fld id="{971EA569-DB8F-B24B-99FE-852F9B626401}" type="slidenum">
              <a:rPr lang="en-US" smtClean="0"/>
              <a:pPr/>
              <a:t>6</a:t>
            </a:fld>
            <a:endParaRPr lang="en-US"/>
          </a:p>
        </p:txBody>
      </p:sp>
    </p:spTree>
    <p:extLst>
      <p:ext uri="{BB962C8B-B14F-4D97-AF65-F5344CB8AC3E}">
        <p14:creationId xmlns:p14="http://schemas.microsoft.com/office/powerpoint/2010/main" val="166726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US JETAA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Lead by Paige and Laurel.  Laurel is here today and will be speaking in more detail about US JETAA.  US JETAA is not a parent company, it does not over see any of the chapters or over us country reps.  It is our national non-profit organization that supports all chapters whether they are 501©3 status or not.  USJETAA does many things but one really important one is that it can apply for grants that can benefit all our chapters and their </a:t>
            </a:r>
            <a:r>
              <a:rPr lang="en-US" sz="1200" kern="1200" dirty="0" err="1" smtClean="0">
                <a:solidFill>
                  <a:schemeClr val="tx1"/>
                </a:solidFill>
                <a:effectLst/>
                <a:latin typeface="+mn-lt"/>
                <a:ea typeface="+mn-ea"/>
                <a:cs typeface="+mn-cs"/>
              </a:rPr>
              <a:t>iniciatives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71EA569-DB8F-B24B-99FE-852F9B626401}" type="slidenum">
              <a:rPr lang="en-US" smtClean="0"/>
              <a:pPr/>
              <a:t>8</a:t>
            </a:fld>
            <a:endParaRPr lang="en-US"/>
          </a:p>
        </p:txBody>
      </p:sp>
    </p:spTree>
    <p:extLst>
      <p:ext uri="{BB962C8B-B14F-4D97-AF65-F5344CB8AC3E}">
        <p14:creationId xmlns:p14="http://schemas.microsoft.com/office/powerpoint/2010/main" val="170127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JETAA International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 discussing it at this conference but there are alumni around the world in XX chapters.  We are currently working with the other countries to edit the bylaws and revive JETAA International network.  More to come on that.</a:t>
            </a:r>
          </a:p>
          <a:p>
            <a:endParaRPr lang="en-US" dirty="0"/>
          </a:p>
        </p:txBody>
      </p:sp>
      <p:sp>
        <p:nvSpPr>
          <p:cNvPr id="4" name="Slide Number Placeholder 3"/>
          <p:cNvSpPr>
            <a:spLocks noGrp="1"/>
          </p:cNvSpPr>
          <p:nvPr>
            <p:ph type="sldNum" sz="quarter" idx="10"/>
          </p:nvPr>
        </p:nvSpPr>
        <p:spPr/>
        <p:txBody>
          <a:bodyPr/>
          <a:lstStyle/>
          <a:p>
            <a:fld id="{971EA569-DB8F-B24B-99FE-852F9B626401}" type="slidenum">
              <a:rPr lang="en-US" smtClean="0"/>
              <a:pPr/>
              <a:t>10</a:t>
            </a:fld>
            <a:endParaRPr lang="en-US"/>
          </a:p>
        </p:txBody>
      </p:sp>
    </p:spTree>
    <p:extLst>
      <p:ext uri="{BB962C8B-B14F-4D97-AF65-F5344CB8AC3E}">
        <p14:creationId xmlns:p14="http://schemas.microsoft.com/office/powerpoint/2010/main" val="2084448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MoFa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Ministry of Foreign Affairs</a:t>
            </a:r>
          </a:p>
          <a:p>
            <a:r>
              <a:rPr lang="en-US" sz="1200" kern="1200" dirty="0" smtClean="0">
                <a:solidFill>
                  <a:schemeClr val="tx1"/>
                </a:solidFill>
                <a:effectLst/>
                <a:latin typeface="+mn-lt"/>
                <a:ea typeface="+mn-ea"/>
                <a:cs typeface="+mn-cs"/>
              </a:rPr>
              <a:t>Each chapter probably has most of their interaction with </a:t>
            </a:r>
            <a:r>
              <a:rPr lang="en-US" sz="1200" kern="1200" dirty="0" err="1" smtClean="0">
                <a:solidFill>
                  <a:schemeClr val="tx1"/>
                </a:solidFill>
                <a:effectLst/>
                <a:latin typeface="+mn-lt"/>
                <a:ea typeface="+mn-ea"/>
                <a:cs typeface="+mn-cs"/>
              </a:rPr>
              <a:t>MoFa</a:t>
            </a:r>
            <a:r>
              <a:rPr lang="en-US" sz="1200" kern="1200" dirty="0" smtClean="0">
                <a:solidFill>
                  <a:schemeClr val="tx1"/>
                </a:solidFill>
                <a:effectLst/>
                <a:latin typeface="+mn-lt"/>
                <a:ea typeface="+mn-ea"/>
                <a:cs typeface="+mn-cs"/>
              </a:rPr>
              <a:t> through your local consulate.  They are typically the ones that support the departure conference, welcome back reception and other large events that a chapter has applied for funding.</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CLAIR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Council of Local Authorities</a:t>
            </a:r>
          </a:p>
          <a:p>
            <a:r>
              <a:rPr lang="en-US" sz="1200" kern="1200" dirty="0" smtClean="0">
                <a:solidFill>
                  <a:schemeClr val="tx1"/>
                </a:solidFill>
                <a:effectLst/>
                <a:latin typeface="+mn-lt"/>
                <a:ea typeface="+mn-ea"/>
                <a:cs typeface="+mn-cs"/>
              </a:rPr>
              <a:t>Their staff is located in New York and are the ones that provide GIA – Grant in Aid.  Each chapter applies for money based on their chapter size and needs.  If you have questions on GIA speak with </a:t>
            </a:r>
            <a:r>
              <a:rPr lang="en-US" sz="1200" kern="1200" dirty="0" err="1" smtClean="0">
                <a:solidFill>
                  <a:schemeClr val="tx1"/>
                </a:solidFill>
                <a:effectLst/>
                <a:latin typeface="+mn-lt"/>
                <a:ea typeface="+mn-ea"/>
                <a:cs typeface="+mn-cs"/>
              </a:rPr>
              <a:t>Maruno</a:t>
            </a:r>
            <a:r>
              <a:rPr lang="en-US" sz="1200" kern="1200" dirty="0" smtClean="0">
                <a:solidFill>
                  <a:schemeClr val="tx1"/>
                </a:solidFill>
                <a:effectLst/>
                <a:latin typeface="+mn-lt"/>
                <a:ea typeface="+mn-ea"/>
                <a:cs typeface="+mn-cs"/>
              </a:rPr>
              <a:t> san this weekend.</a:t>
            </a:r>
          </a:p>
          <a:p>
            <a:endParaRPr lang="en-US" dirty="0"/>
          </a:p>
        </p:txBody>
      </p:sp>
      <p:sp>
        <p:nvSpPr>
          <p:cNvPr id="4" name="Slide Number Placeholder 3"/>
          <p:cNvSpPr>
            <a:spLocks noGrp="1"/>
          </p:cNvSpPr>
          <p:nvPr>
            <p:ph type="sldNum" sz="quarter" idx="10"/>
          </p:nvPr>
        </p:nvSpPr>
        <p:spPr/>
        <p:txBody>
          <a:bodyPr/>
          <a:lstStyle/>
          <a:p>
            <a:fld id="{971EA569-DB8F-B24B-99FE-852F9B626401}" type="slidenum">
              <a:rPr lang="en-US" smtClean="0"/>
              <a:pPr/>
              <a:t>12</a:t>
            </a:fld>
            <a:endParaRPr lang="en-US"/>
          </a:p>
        </p:txBody>
      </p:sp>
    </p:spTree>
    <p:extLst>
      <p:ext uri="{BB962C8B-B14F-4D97-AF65-F5344CB8AC3E}">
        <p14:creationId xmlns:p14="http://schemas.microsoft.com/office/powerpoint/2010/main" val="342554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MAP of chapters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you can see how we organize the chapters here in the US.  Each chapter operates via their own executive board consisting of presidents, VP, secretary, social, treasurer, Etc. depending on what your chapter needs.</a:t>
            </a:r>
          </a:p>
          <a:p>
            <a:endParaRPr lang="en-US" dirty="0"/>
          </a:p>
        </p:txBody>
      </p:sp>
      <p:sp>
        <p:nvSpPr>
          <p:cNvPr id="4" name="Slide Number Placeholder 3"/>
          <p:cNvSpPr>
            <a:spLocks noGrp="1"/>
          </p:cNvSpPr>
          <p:nvPr>
            <p:ph type="sldNum" sz="quarter" idx="10"/>
          </p:nvPr>
        </p:nvSpPr>
        <p:spPr/>
        <p:txBody>
          <a:bodyPr/>
          <a:lstStyle/>
          <a:p>
            <a:fld id="{971EA569-DB8F-B24B-99FE-852F9B626401}" type="slidenum">
              <a:rPr lang="en-US" smtClean="0"/>
              <a:pPr/>
              <a:t>14</a:t>
            </a:fld>
            <a:endParaRPr lang="en-US"/>
          </a:p>
        </p:txBody>
      </p:sp>
    </p:spTree>
    <p:extLst>
      <p:ext uri="{BB962C8B-B14F-4D97-AF65-F5344CB8AC3E}">
        <p14:creationId xmlns:p14="http://schemas.microsoft.com/office/powerpoint/2010/main" val="261871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Chart of membership in each chapter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 know some of you might be thinking how can Monica stand in front of all of us and do a presentation on subchapters when she is not even a member of a subchapter and lives near a main chapter.   I'm here today to facilitate the conversation to get a starting to think about how are big chapters or medium sized chapters can support others chapters and sub chapters that are out in the far reaches were maybe there's only one or two jet alumni. Let’s work together to strengthen JETAA as a whole.</a:t>
            </a:r>
          </a:p>
          <a:p>
            <a:endParaRPr lang="en-US" dirty="0"/>
          </a:p>
        </p:txBody>
      </p:sp>
      <p:sp>
        <p:nvSpPr>
          <p:cNvPr id="4" name="Slide Number Placeholder 3"/>
          <p:cNvSpPr>
            <a:spLocks noGrp="1"/>
          </p:cNvSpPr>
          <p:nvPr>
            <p:ph type="sldNum" sz="quarter" idx="10"/>
          </p:nvPr>
        </p:nvSpPr>
        <p:spPr/>
        <p:txBody>
          <a:bodyPr/>
          <a:lstStyle/>
          <a:p>
            <a:fld id="{CCD5B64B-C378-CE45-98DF-BC5590895061}" type="slidenum">
              <a:rPr lang="en-US" smtClean="0"/>
              <a:pPr/>
              <a:t>15</a:t>
            </a:fld>
            <a:endParaRPr lang="en-US"/>
          </a:p>
        </p:txBody>
      </p:sp>
    </p:spTree>
    <p:extLst>
      <p:ext uri="{BB962C8B-B14F-4D97-AF65-F5344CB8AC3E}">
        <p14:creationId xmlns:p14="http://schemas.microsoft.com/office/powerpoint/2010/main" val="2780888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Sub Chapters / Regional Chapters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get to the point we are here this weekend to talk about sub chapters. Where they are located, how many are active, why do they go </a:t>
            </a:r>
            <a:r>
              <a:rPr lang="en-US" sz="1200" kern="1200" dirty="0" err="1" smtClean="0">
                <a:solidFill>
                  <a:schemeClr val="tx1"/>
                </a:solidFill>
                <a:effectLst/>
                <a:latin typeface="+mn-lt"/>
                <a:ea typeface="+mn-ea"/>
                <a:cs typeface="+mn-cs"/>
              </a:rPr>
              <a:t>domant</a:t>
            </a:r>
            <a:r>
              <a:rPr lang="en-US" sz="1200" kern="1200" dirty="0" smtClean="0">
                <a:solidFill>
                  <a:schemeClr val="tx1"/>
                </a:solidFill>
                <a:effectLst/>
                <a:latin typeface="+mn-lt"/>
                <a:ea typeface="+mn-ea"/>
                <a:cs typeface="+mn-cs"/>
              </a:rPr>
              <a:t>, and most of all how do we build and strengthen them.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According to the bylaws a chapter 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Sub-Chapter Establishment: In order to become an established sub-chapter, three of the following 5 requirements must be fulfilled:</a:t>
            </a:r>
          </a:p>
          <a:p>
            <a:pPr lvl="0"/>
            <a:r>
              <a:rPr lang="en-US" sz="1200" kern="1200" dirty="0" smtClean="0">
                <a:solidFill>
                  <a:schemeClr val="tx1"/>
                </a:solidFill>
                <a:effectLst/>
                <a:latin typeface="+mn-lt"/>
                <a:ea typeface="+mn-ea"/>
                <a:cs typeface="+mn-cs"/>
              </a:rPr>
              <a:t>Show proof of at least four members</a:t>
            </a:r>
          </a:p>
          <a:p>
            <a:pPr lvl="0"/>
            <a:r>
              <a:rPr lang="en-US" sz="1200" kern="1200" dirty="0" smtClean="0">
                <a:solidFill>
                  <a:schemeClr val="tx1"/>
                </a:solidFill>
                <a:effectLst/>
                <a:latin typeface="+mn-lt"/>
                <a:ea typeface="+mn-ea"/>
                <a:cs typeface="+mn-cs"/>
              </a:rPr>
              <a:t>establish at least two officer/executive positions</a:t>
            </a:r>
          </a:p>
          <a:p>
            <a:pPr lvl="0"/>
            <a:r>
              <a:rPr lang="en-US" sz="1200" kern="1200" dirty="0" smtClean="0">
                <a:solidFill>
                  <a:schemeClr val="tx1"/>
                </a:solidFill>
                <a:effectLst/>
                <a:latin typeface="+mn-lt"/>
                <a:ea typeface="+mn-ea"/>
                <a:cs typeface="+mn-cs"/>
              </a:rPr>
              <a:t>Organize and carry out at least one organized activity per Japanese fiscal year</a:t>
            </a:r>
          </a:p>
          <a:p>
            <a:pPr lvl="0"/>
            <a:r>
              <a:rPr lang="en-US" sz="1200" kern="1200" dirty="0" smtClean="0">
                <a:solidFill>
                  <a:schemeClr val="tx1"/>
                </a:solidFill>
                <a:effectLst/>
                <a:latin typeface="+mn-lt"/>
                <a:ea typeface="+mn-ea"/>
                <a:cs typeface="+mn-cs"/>
              </a:rPr>
              <a:t>Submit budget request paperwork to the parent chapter for the sub-chapter activities</a:t>
            </a:r>
          </a:p>
          <a:p>
            <a:pPr lvl="0"/>
            <a:r>
              <a:rPr lang="en-US" sz="1200" kern="1200" dirty="0" smtClean="0">
                <a:solidFill>
                  <a:schemeClr val="tx1"/>
                </a:solidFill>
                <a:effectLst/>
                <a:latin typeface="+mn-lt"/>
                <a:ea typeface="+mn-ea"/>
                <a:cs typeface="+mn-cs"/>
              </a:rPr>
              <a:t>Create a governing document which includes a mission statement and general description of the geographical region covered.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all know how much work it is to support our main chapters to keep them active, host events, keep attendance and enthusiasm but we need to make an conscious effort to support all alumni even the ones that do not live near the main chapters</a:t>
            </a:r>
          </a:p>
          <a:p>
            <a:endParaRPr lang="en-US" dirty="0"/>
          </a:p>
        </p:txBody>
      </p:sp>
      <p:sp>
        <p:nvSpPr>
          <p:cNvPr id="4" name="Slide Number Placeholder 3"/>
          <p:cNvSpPr>
            <a:spLocks noGrp="1"/>
          </p:cNvSpPr>
          <p:nvPr>
            <p:ph type="sldNum" sz="quarter" idx="10"/>
          </p:nvPr>
        </p:nvSpPr>
        <p:spPr/>
        <p:txBody>
          <a:bodyPr/>
          <a:lstStyle/>
          <a:p>
            <a:fld id="{971EA569-DB8F-B24B-99FE-852F9B626401}" type="slidenum">
              <a:rPr lang="en-US" smtClean="0"/>
              <a:pPr/>
              <a:t>16</a:t>
            </a:fld>
            <a:endParaRPr lang="en-US"/>
          </a:p>
        </p:txBody>
      </p:sp>
    </p:spTree>
    <p:extLst>
      <p:ext uri="{BB962C8B-B14F-4D97-AF65-F5344CB8AC3E}">
        <p14:creationId xmlns:p14="http://schemas.microsoft.com/office/powerpoint/2010/main" val="758131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pPr/>
              <a:t>‹#›</a:t>
            </a:fld>
            <a:endParaRPr lang="en-US"/>
          </a:p>
        </p:txBody>
      </p:sp>
    </p:spTree>
    <p:extLst>
      <p:ext uri="{BB962C8B-B14F-4D97-AF65-F5344CB8AC3E}">
        <p14:creationId xmlns:p14="http://schemas.microsoft.com/office/powerpoint/2010/main" val="283624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pPr/>
              <a:t>‹#›</a:t>
            </a:fld>
            <a:endParaRPr lang="en-US"/>
          </a:p>
        </p:txBody>
      </p:sp>
    </p:spTree>
    <p:extLst>
      <p:ext uri="{BB962C8B-B14F-4D97-AF65-F5344CB8AC3E}">
        <p14:creationId xmlns:p14="http://schemas.microsoft.com/office/powerpoint/2010/main" val="58899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pPr/>
              <a:t>‹#›</a:t>
            </a:fld>
            <a:endParaRPr lang="en-US"/>
          </a:p>
        </p:txBody>
      </p:sp>
    </p:spTree>
    <p:extLst>
      <p:ext uri="{BB962C8B-B14F-4D97-AF65-F5344CB8AC3E}">
        <p14:creationId xmlns:p14="http://schemas.microsoft.com/office/powerpoint/2010/main" val="388844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pPr/>
              <a:t>‹#›</a:t>
            </a:fld>
            <a:endParaRPr lang="en-US"/>
          </a:p>
        </p:txBody>
      </p:sp>
    </p:spTree>
    <p:extLst>
      <p:ext uri="{BB962C8B-B14F-4D97-AF65-F5344CB8AC3E}">
        <p14:creationId xmlns:p14="http://schemas.microsoft.com/office/powerpoint/2010/main" val="201131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0292D-1797-49A5-8D2D-8D50C72EF3CC}"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pPr/>
              <a:t>‹#›</a:t>
            </a:fld>
            <a:endParaRPr lang="en-US"/>
          </a:p>
        </p:txBody>
      </p:sp>
    </p:spTree>
    <p:extLst>
      <p:ext uri="{BB962C8B-B14F-4D97-AF65-F5344CB8AC3E}">
        <p14:creationId xmlns:p14="http://schemas.microsoft.com/office/powerpoint/2010/main" val="385259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F0292D-1797-49A5-8D2D-8D50C72EF3CC}" type="datetimeFigureOut">
              <a:rPr lang="en-US" smtClean="0"/>
              <a:pPr/>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a:t>
            </a:fld>
            <a:endParaRPr lang="en-US"/>
          </a:p>
        </p:txBody>
      </p:sp>
    </p:spTree>
    <p:extLst>
      <p:ext uri="{BB962C8B-B14F-4D97-AF65-F5344CB8AC3E}">
        <p14:creationId xmlns:p14="http://schemas.microsoft.com/office/powerpoint/2010/main" val="329833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F0292D-1797-49A5-8D2D-8D50C72EF3CC}" type="datetimeFigureOut">
              <a:rPr lang="en-US" smtClean="0"/>
              <a:pPr/>
              <a:t>3/4/2016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C888B-D9F9-4E54-B722-F151A9F45E95}" type="slidenum">
              <a:rPr lang="en-US" smtClean="0"/>
              <a:pPr/>
              <a:t>‹#›</a:t>
            </a:fld>
            <a:endParaRPr lang="en-US"/>
          </a:p>
        </p:txBody>
      </p:sp>
    </p:spTree>
    <p:extLst>
      <p:ext uri="{BB962C8B-B14F-4D97-AF65-F5344CB8AC3E}">
        <p14:creationId xmlns:p14="http://schemas.microsoft.com/office/powerpoint/2010/main" val="143352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F0292D-1797-49A5-8D2D-8D50C72EF3CC}" type="datetimeFigureOut">
              <a:rPr lang="en-US" smtClean="0"/>
              <a:pPr/>
              <a:t>3/4/2016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C888B-D9F9-4E54-B722-F151A9F45E95}" type="slidenum">
              <a:rPr lang="en-US" smtClean="0"/>
              <a:pPr/>
              <a:t>‹#›</a:t>
            </a:fld>
            <a:endParaRPr lang="en-US"/>
          </a:p>
        </p:txBody>
      </p:sp>
    </p:spTree>
    <p:extLst>
      <p:ext uri="{BB962C8B-B14F-4D97-AF65-F5344CB8AC3E}">
        <p14:creationId xmlns:p14="http://schemas.microsoft.com/office/powerpoint/2010/main" val="2204383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pPr/>
              <a:t>3/4/2016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C888B-D9F9-4E54-B722-F151A9F45E95}" type="slidenum">
              <a:rPr lang="en-US" smtClean="0"/>
              <a:pPr/>
              <a:t>‹#›</a:t>
            </a:fld>
            <a:endParaRPr lang="en-US"/>
          </a:p>
        </p:txBody>
      </p:sp>
    </p:spTree>
    <p:extLst>
      <p:ext uri="{BB962C8B-B14F-4D97-AF65-F5344CB8AC3E}">
        <p14:creationId xmlns:p14="http://schemas.microsoft.com/office/powerpoint/2010/main" val="808315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pPr/>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a:t>
            </a:fld>
            <a:endParaRPr lang="en-US"/>
          </a:p>
        </p:txBody>
      </p:sp>
    </p:spTree>
    <p:extLst>
      <p:ext uri="{BB962C8B-B14F-4D97-AF65-F5344CB8AC3E}">
        <p14:creationId xmlns:p14="http://schemas.microsoft.com/office/powerpoint/2010/main" val="266129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pPr/>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a:t>
            </a:fld>
            <a:endParaRPr lang="en-US"/>
          </a:p>
        </p:txBody>
      </p:sp>
    </p:spTree>
    <p:extLst>
      <p:ext uri="{BB962C8B-B14F-4D97-AF65-F5344CB8AC3E}">
        <p14:creationId xmlns:p14="http://schemas.microsoft.com/office/powerpoint/2010/main" val="119792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0292D-1797-49A5-8D2D-8D50C72EF3CC}" type="datetimeFigureOut">
              <a:rPr lang="en-US" smtClean="0"/>
              <a:pPr/>
              <a:t>3/4/2016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C888B-D9F9-4E54-B722-F151A9F45E95}" type="slidenum">
              <a:rPr lang="en-US" smtClean="0"/>
              <a:pPr/>
              <a:t>‹#›</a:t>
            </a:fld>
            <a:endParaRPr lang="en-US"/>
          </a:p>
        </p:txBody>
      </p:sp>
    </p:spTree>
    <p:extLst>
      <p:ext uri="{BB962C8B-B14F-4D97-AF65-F5344CB8AC3E}">
        <p14:creationId xmlns:p14="http://schemas.microsoft.com/office/powerpoint/2010/main" val="361086538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0.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0.jpeg"/><Relationship Id="rId7" Type="http://schemas.openxmlformats.org/officeDocument/2006/relationships/diagramColors" Target="../diagrams/colors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hyperlink" Target="mailto:monica.yuki@jetaausa.com?subject=JETAA%20USA" TargetMode="External"/><Relationship Id="rId3" Type="http://schemas.openxmlformats.org/officeDocument/2006/relationships/image" Target="../media/image17.jpeg"/><Relationship Id="rId7" Type="http://schemas.openxmlformats.org/officeDocument/2006/relationships/hyperlink" Target="mailto:xander.peterson@jetaausa.com?subject=JETAA%20US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mailto:cheryl.hou@jetaausa.com?subject=JETAA%20USA" TargetMode="External"/><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  Athlon Lock-Up_Primary Logo.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838" y="15875"/>
            <a:ext cx="4462462" cy="722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38356" y="2797725"/>
            <a:ext cx="2948144" cy="198132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99056" y="3263900"/>
            <a:ext cx="2609837" cy="146862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38354" y="906728"/>
            <a:ext cx="2948145" cy="1784377"/>
          </a:xfrm>
          <a:prstGeom prst="rect">
            <a:avLst/>
          </a:prstGeom>
        </p:spPr>
      </p:pic>
      <p:sp>
        <p:nvSpPr>
          <p:cNvPr id="10" name="Rectangle 9"/>
          <p:cNvSpPr/>
          <p:nvPr/>
        </p:nvSpPr>
        <p:spPr>
          <a:xfrm>
            <a:off x="6399053" y="2570577"/>
            <a:ext cx="2609840" cy="608864"/>
          </a:xfrm>
          <a:prstGeom prst="rect">
            <a:avLst/>
          </a:prstGeom>
          <a:solidFill>
            <a:srgbClr val="4646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rot="10800000">
            <a:off x="126999" y="4242534"/>
            <a:ext cx="3098798" cy="414860"/>
          </a:xfrm>
          <a:prstGeom prst="rect">
            <a:avLst/>
          </a:prstGeom>
          <a:solidFill>
            <a:srgbClr val="8B8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5" y="4839146"/>
            <a:ext cx="6870537" cy="618422"/>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 y="0"/>
            <a:ext cx="9144001" cy="746326"/>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ubtitle 3"/>
          <p:cNvSpPr txBox="1">
            <a:spLocks/>
          </p:cNvSpPr>
          <p:nvPr/>
        </p:nvSpPr>
        <p:spPr bwMode="auto">
          <a:xfrm>
            <a:off x="126999" y="5473740"/>
            <a:ext cx="8789987" cy="59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sz="2800" cap="all" dirty="0" smtClean="0">
                <a:solidFill>
                  <a:srgbClr val="404040"/>
                </a:solidFill>
                <a:latin typeface="Century Gothic" charset="0"/>
                <a:cs typeface="Century Gothic" charset="0"/>
              </a:rPr>
              <a:t>Strengthening JETAA subchapters</a:t>
            </a:r>
            <a:endParaRPr lang="en-US" sz="2600" cap="all" dirty="0">
              <a:solidFill>
                <a:srgbClr val="940D1D"/>
              </a:solidFill>
              <a:latin typeface="Century Gothic" charset="0"/>
              <a:cs typeface="Century Gothic" charset="0"/>
            </a:endParaRPr>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val="0"/>
              </a:ext>
            </a:extLst>
          </a:blip>
          <a:srcRect l="21795" t="-156" b="9700"/>
          <a:stretch/>
        </p:blipFill>
        <p:spPr>
          <a:xfrm>
            <a:off x="127000" y="914400"/>
            <a:ext cx="3098798" cy="3225800"/>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399051" y="943797"/>
            <a:ext cx="2609841" cy="1524446"/>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1033" y="4852990"/>
            <a:ext cx="1666875" cy="1247775"/>
          </a:xfrm>
          <a:prstGeom prst="rect">
            <a:avLst/>
          </a:prstGeom>
        </p:spPr>
      </p:pic>
      <p:sp>
        <p:nvSpPr>
          <p:cNvPr id="6" name="TextBox 5"/>
          <p:cNvSpPr txBox="1"/>
          <p:nvPr/>
        </p:nvSpPr>
        <p:spPr>
          <a:xfrm>
            <a:off x="186519" y="6414593"/>
            <a:ext cx="6874513" cy="369332"/>
          </a:xfrm>
          <a:prstGeom prst="rect">
            <a:avLst/>
          </a:prstGeom>
          <a:noFill/>
        </p:spPr>
        <p:txBody>
          <a:bodyPr wrap="square" rtlCol="0">
            <a:spAutoFit/>
          </a:bodyPr>
          <a:lstStyle/>
          <a:p>
            <a:r>
              <a:rPr lang="en-US" dirty="0" smtClean="0"/>
              <a:t>Presented by Monica Yuki – JETAA USA Country Representative</a:t>
            </a:r>
            <a:endParaRPr lang="en-US" dirty="0"/>
          </a:p>
        </p:txBody>
      </p:sp>
    </p:spTree>
    <p:extLst>
      <p:ext uri="{BB962C8B-B14F-4D97-AF65-F5344CB8AC3E}">
        <p14:creationId xmlns:p14="http://schemas.microsoft.com/office/powerpoint/2010/main" val="2309575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5083" t="6784" r="15569" b="4667"/>
          <a:stretch/>
        </p:blipFill>
        <p:spPr>
          <a:xfrm>
            <a:off x="377371" y="478971"/>
            <a:ext cx="8345715" cy="5994399"/>
          </a:xfrm>
          <a:prstGeom prst="rect">
            <a:avLst/>
          </a:prstGeom>
        </p:spPr>
      </p:pic>
    </p:spTree>
    <p:extLst>
      <p:ext uri="{BB962C8B-B14F-4D97-AF65-F5344CB8AC3E}">
        <p14:creationId xmlns:p14="http://schemas.microsoft.com/office/powerpoint/2010/main" val="1966671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42855845"/>
              </p:ext>
            </p:extLst>
          </p:nvPr>
        </p:nvGraphicFramePr>
        <p:xfrm>
          <a:off x="914400" y="438150"/>
          <a:ext cx="8026400" cy="598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0"/>
            <a:ext cx="1200839" cy="68580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8894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0839" cy="68580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Donut 3"/>
          <p:cNvSpPr/>
          <p:nvPr/>
        </p:nvSpPr>
        <p:spPr>
          <a:xfrm>
            <a:off x="3374472" y="438752"/>
            <a:ext cx="2395055" cy="2395016"/>
          </a:xfrm>
          <a:prstGeom prst="donut">
            <a:avLst>
              <a:gd name="adj" fmla="val 11010"/>
            </a:avLst>
          </a:prstGeom>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 name="Rectangle 4"/>
          <p:cNvSpPr/>
          <p:nvPr/>
        </p:nvSpPr>
        <p:spPr>
          <a:xfrm>
            <a:off x="1039470" y="522576"/>
            <a:ext cx="2945423" cy="2227329"/>
          </a:xfrm>
          <a:prstGeom prst="rect">
            <a:avLst/>
          </a:prstGeom>
          <a:blipFill>
            <a:blip r:embed="rId3">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grpSp>
        <p:nvGrpSpPr>
          <p:cNvPr id="6" name="Group 5"/>
          <p:cNvGrpSpPr/>
          <p:nvPr/>
        </p:nvGrpSpPr>
        <p:grpSpPr>
          <a:xfrm>
            <a:off x="3637999" y="702274"/>
            <a:ext cx="1868001" cy="1867971"/>
            <a:chOff x="3079199" y="264124"/>
            <a:chExt cx="1868001" cy="1867971"/>
          </a:xfrm>
        </p:grpSpPr>
        <p:sp>
          <p:nvSpPr>
            <p:cNvPr id="13" name="Oval 12"/>
            <p:cNvSpPr/>
            <p:nvPr/>
          </p:nvSpPr>
          <p:spPr>
            <a:xfrm>
              <a:off x="3079199" y="264124"/>
              <a:ext cx="1868001" cy="1867971"/>
            </a:xfrm>
            <a:prstGeom prst="ellipse">
              <a:avLst/>
            </a:pr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4" name="Oval 6"/>
            <p:cNvSpPr/>
            <p:nvPr/>
          </p:nvSpPr>
          <p:spPr>
            <a:xfrm>
              <a:off x="3352761" y="537682"/>
              <a:ext cx="1320877" cy="13208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Ministry of Foreign Affairs</a:t>
              </a:r>
              <a:endParaRPr lang="en-US" sz="2200" kern="1200" dirty="0"/>
            </a:p>
          </p:txBody>
        </p:sp>
      </p:grpSp>
      <p:grpSp>
        <p:nvGrpSpPr>
          <p:cNvPr id="15" name="Group 14"/>
          <p:cNvGrpSpPr/>
          <p:nvPr/>
        </p:nvGrpSpPr>
        <p:grpSpPr>
          <a:xfrm>
            <a:off x="3374472" y="4024231"/>
            <a:ext cx="4730057" cy="2395016"/>
            <a:chOff x="3374472" y="4024231"/>
            <a:chExt cx="4730057" cy="2395016"/>
          </a:xfrm>
        </p:grpSpPr>
        <p:sp>
          <p:nvSpPr>
            <p:cNvPr id="8" name="Donut 7"/>
            <p:cNvSpPr/>
            <p:nvPr/>
          </p:nvSpPr>
          <p:spPr>
            <a:xfrm>
              <a:off x="3374472" y="4024231"/>
              <a:ext cx="2395055" cy="2395016"/>
            </a:xfrm>
            <a:prstGeom prst="donut">
              <a:avLst>
                <a:gd name="adj" fmla="val 11010"/>
              </a:avLst>
            </a:prstGeom>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Rectangle 8"/>
            <p:cNvSpPr/>
            <p:nvPr/>
          </p:nvSpPr>
          <p:spPr>
            <a:xfrm>
              <a:off x="5159106" y="4108055"/>
              <a:ext cx="2945423" cy="2227329"/>
            </a:xfrm>
            <a:prstGeom prst="rect">
              <a:avLst/>
            </a:prstGeom>
            <a:blipFill dpi="0" rotWithShape="1">
              <a:blip r:embed="rId4">
                <a:extLst>
                  <a:ext uri="{28A0092B-C50C-407E-A947-70E740481C1C}">
                    <a14:useLocalDpi xmlns:a14="http://schemas.microsoft.com/office/drawing/2010/main" val="0"/>
                  </a:ext>
                </a:extLst>
              </a:blip>
              <a:srcRect/>
              <a:stretch>
                <a:fillRect l="4450" t="10268" r="778" b="13753"/>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grpSp>
          <p:nvGrpSpPr>
            <p:cNvPr id="10" name="Group 9"/>
            <p:cNvGrpSpPr/>
            <p:nvPr/>
          </p:nvGrpSpPr>
          <p:grpSpPr>
            <a:xfrm>
              <a:off x="3637999" y="4287753"/>
              <a:ext cx="1868001" cy="1867971"/>
              <a:chOff x="3079199" y="3849603"/>
              <a:chExt cx="1868001" cy="1867971"/>
            </a:xfrm>
          </p:grpSpPr>
          <p:sp>
            <p:nvSpPr>
              <p:cNvPr id="11" name="Oval 10"/>
              <p:cNvSpPr/>
              <p:nvPr/>
            </p:nvSpPr>
            <p:spPr>
              <a:xfrm>
                <a:off x="3079199" y="3849603"/>
                <a:ext cx="1868001" cy="1867971"/>
              </a:xfrm>
              <a:prstGeom prst="ellipse">
                <a:avLst/>
              </a:pr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2" name="Oval 11"/>
              <p:cNvSpPr/>
              <p:nvPr/>
            </p:nvSpPr>
            <p:spPr>
              <a:xfrm>
                <a:off x="3352761" y="4123161"/>
                <a:ext cx="1320877" cy="13208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Council of Local Authorities</a:t>
                </a:r>
                <a:endParaRPr lang="en-US" sz="2200" kern="1200" dirty="0"/>
              </a:p>
            </p:txBody>
          </p:sp>
        </p:grpSp>
      </p:grpSp>
    </p:spTree>
    <p:extLst>
      <p:ext uri="{BB962C8B-B14F-4D97-AF65-F5344CB8AC3E}">
        <p14:creationId xmlns:p14="http://schemas.microsoft.com/office/powerpoint/2010/main" val="20347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2636" y="5115097"/>
            <a:ext cx="2149764" cy="923330"/>
          </a:xfrm>
          <a:prstGeom prst="rect">
            <a:avLst/>
          </a:prstGeom>
          <a:noFill/>
        </p:spPr>
        <p:txBody>
          <a:bodyPr wrap="square" rtlCol="0">
            <a:spAutoFit/>
          </a:bodyPr>
          <a:lstStyle/>
          <a:p>
            <a:r>
              <a:rPr lang="en-US" b="1" dirty="0" smtClean="0">
                <a:solidFill>
                  <a:srgbClr val="FF0000"/>
                </a:solidFill>
              </a:rPr>
              <a:t>Matthew Gillam</a:t>
            </a:r>
            <a:endParaRPr lang="en-US" dirty="0">
              <a:solidFill>
                <a:srgbClr val="FF0000"/>
              </a:solidFill>
            </a:endParaRPr>
          </a:p>
          <a:p>
            <a:r>
              <a:rPr lang="en-US" dirty="0" smtClean="0"/>
              <a:t>Senior Researcher</a:t>
            </a:r>
          </a:p>
          <a:p>
            <a:r>
              <a:rPr lang="en-US" i="1" dirty="0" smtClean="0"/>
              <a:t>JETAA Godfather</a:t>
            </a:r>
            <a:endParaRPr lang="en-US" sz="1400" i="1" dirty="0"/>
          </a:p>
        </p:txBody>
      </p:sp>
      <p:sp>
        <p:nvSpPr>
          <p:cNvPr id="6" name="TextBox 5"/>
          <p:cNvSpPr txBox="1"/>
          <p:nvPr/>
        </p:nvSpPr>
        <p:spPr>
          <a:xfrm>
            <a:off x="5158776" y="5115097"/>
            <a:ext cx="1870085" cy="646331"/>
          </a:xfrm>
          <a:prstGeom prst="rect">
            <a:avLst/>
          </a:prstGeom>
          <a:noFill/>
        </p:spPr>
        <p:txBody>
          <a:bodyPr wrap="square" rtlCol="0">
            <a:spAutoFit/>
          </a:bodyPr>
          <a:lstStyle/>
          <a:p>
            <a:r>
              <a:rPr lang="en-US" b="1" dirty="0" smtClean="0">
                <a:solidFill>
                  <a:srgbClr val="FF0000"/>
                </a:solidFill>
              </a:rPr>
              <a:t>Arisa </a:t>
            </a:r>
            <a:r>
              <a:rPr lang="en-US" b="1" dirty="0" err="1" smtClean="0">
                <a:solidFill>
                  <a:srgbClr val="FF0000"/>
                </a:solidFill>
              </a:rPr>
              <a:t>Maruno</a:t>
            </a:r>
            <a:endParaRPr lang="en-US" dirty="0">
              <a:solidFill>
                <a:srgbClr val="FF0000"/>
              </a:solidFill>
            </a:endParaRPr>
          </a:p>
          <a:p>
            <a:r>
              <a:rPr lang="en-US" dirty="0" smtClean="0"/>
              <a:t>Assistant Director</a:t>
            </a:r>
            <a:endParaRPr lang="en-US" sz="1400" dirty="0"/>
          </a:p>
        </p:txBody>
      </p:sp>
      <p:sp>
        <p:nvSpPr>
          <p:cNvPr id="8" name="TextBox 7"/>
          <p:cNvSpPr txBox="1"/>
          <p:nvPr/>
        </p:nvSpPr>
        <p:spPr>
          <a:xfrm>
            <a:off x="-1" y="1712913"/>
            <a:ext cx="9144001" cy="646331"/>
          </a:xfrm>
          <a:prstGeom prst="rect">
            <a:avLst/>
          </a:prstGeom>
          <a:noFill/>
        </p:spPr>
        <p:txBody>
          <a:bodyPr wrap="square" rtlCol="0">
            <a:spAutoFit/>
          </a:bodyPr>
          <a:lstStyle/>
          <a:p>
            <a:pPr algn="ctr"/>
            <a:r>
              <a:rPr lang="en-US" sz="3600" dirty="0" smtClean="0"/>
              <a:t>CLAIR New York</a:t>
            </a:r>
            <a:endParaRPr lang="en-US" sz="36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03247" y="61795"/>
            <a:ext cx="1537501" cy="1527435"/>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77142" y="2803698"/>
            <a:ext cx="1655057" cy="2068821"/>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58776" y="2803699"/>
            <a:ext cx="1990864" cy="20688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86277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180463"/>
            <a:ext cx="9144000" cy="677536"/>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0" y="-47331"/>
            <a:ext cx="9144000" cy="677536"/>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2" descr="C:\Users\d11209\Desktop\JETAAUSAChapterNetwork11.jpg"/>
          <p:cNvPicPr>
            <a:picLocks noGrp="1" noChangeAspect="1" noChangeArrowheads="1"/>
          </p:cNvPicPr>
          <p:nvPr>
            <p:ph idx="1"/>
          </p:nvPr>
        </p:nvPicPr>
        <p:blipFill>
          <a:blip r:embed="rId3" cstate="print"/>
          <a:srcRect/>
          <a:stretch>
            <a:fillRect/>
          </a:stretch>
        </p:blipFill>
        <p:spPr bwMode="auto">
          <a:xfrm>
            <a:off x="457200" y="274638"/>
            <a:ext cx="8152333" cy="6261392"/>
          </a:xfrm>
          <a:prstGeom prst="rect">
            <a:avLst/>
          </a:prstGeom>
          <a:noFill/>
        </p:spPr>
      </p:pic>
      <p:pic>
        <p:nvPicPr>
          <p:cNvPr id="14" name="Picture 13"/>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8925" y="5845017"/>
            <a:ext cx="1191486" cy="891912"/>
          </a:xfrm>
          <a:prstGeom prst="rect">
            <a:avLst/>
          </a:prstGeom>
        </p:spPr>
      </p:pic>
    </p:spTree>
    <p:extLst>
      <p:ext uri="{BB962C8B-B14F-4D97-AF65-F5344CB8AC3E}">
        <p14:creationId xmlns:p14="http://schemas.microsoft.com/office/powerpoint/2010/main" val="71936192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2520" y="0"/>
            <a:ext cx="8120063" cy="95885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697" name="Rectangle 5"/>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60A27C-9114-D345-84A5-3180BC123B7E}" type="slidenum">
              <a:rPr lang="en-US" sz="900">
                <a:solidFill>
                  <a:srgbClr val="808080"/>
                </a:solidFill>
                <a:latin typeface="Verdana" charset="0"/>
              </a:rPr>
              <a:pPr eaLnBrk="1" hangingPunct="1"/>
              <a:t>15</a:t>
            </a:fld>
            <a:endParaRPr lang="en-US" sz="900" dirty="0">
              <a:solidFill>
                <a:srgbClr val="808080"/>
              </a:solidFill>
              <a:latin typeface="Verdana" charset="0"/>
            </a:endParaRPr>
          </a:p>
        </p:txBody>
      </p:sp>
      <p:sp>
        <p:nvSpPr>
          <p:cNvPr id="3" name="TextBox 2"/>
          <p:cNvSpPr txBox="1"/>
          <p:nvPr/>
        </p:nvSpPr>
        <p:spPr>
          <a:xfrm>
            <a:off x="4026795" y="1330797"/>
            <a:ext cx="1147054" cy="1323439"/>
          </a:xfrm>
          <a:prstGeom prst="rect">
            <a:avLst/>
          </a:prstGeom>
          <a:noFill/>
        </p:spPr>
        <p:txBody>
          <a:bodyPr wrap="square" rtlCol="0">
            <a:spAutoFit/>
          </a:bodyPr>
          <a:lstStyle/>
          <a:p>
            <a:r>
              <a:rPr lang="en-US" sz="8000" b="1" dirty="0" smtClean="0">
                <a:solidFill>
                  <a:srgbClr val="FFFFFF"/>
                </a:solidFill>
                <a:latin typeface="Times New Roman"/>
                <a:cs typeface="Times New Roman"/>
              </a:rPr>
              <a:t>“</a:t>
            </a:r>
            <a:endParaRPr lang="en-US" sz="8000" b="1" dirty="0">
              <a:solidFill>
                <a:srgbClr val="FFFFFF"/>
              </a:solidFill>
              <a:latin typeface="Times New Roman"/>
              <a:cs typeface="Times New Roman"/>
            </a:endParaRPr>
          </a:p>
        </p:txBody>
      </p:sp>
      <p:sp>
        <p:nvSpPr>
          <p:cNvPr id="13" name="TextBox 12"/>
          <p:cNvSpPr txBox="1"/>
          <p:nvPr/>
        </p:nvSpPr>
        <p:spPr>
          <a:xfrm>
            <a:off x="6733036" y="3392626"/>
            <a:ext cx="1147054" cy="1323439"/>
          </a:xfrm>
          <a:prstGeom prst="rect">
            <a:avLst/>
          </a:prstGeom>
          <a:noFill/>
        </p:spPr>
        <p:txBody>
          <a:bodyPr wrap="square" rtlCol="0">
            <a:spAutoFit/>
          </a:bodyPr>
          <a:lstStyle/>
          <a:p>
            <a:r>
              <a:rPr lang="en-US" sz="8000" b="1" dirty="0" smtClean="0">
                <a:solidFill>
                  <a:srgbClr val="FFFFFF"/>
                </a:solidFill>
                <a:latin typeface="Times New Roman"/>
                <a:cs typeface="Times New Roman"/>
              </a:rPr>
              <a:t>”</a:t>
            </a:r>
            <a:endParaRPr lang="en-US" sz="8000" b="1" dirty="0">
              <a:solidFill>
                <a:srgbClr val="FFFFFF"/>
              </a:solidFill>
              <a:latin typeface="Times New Roman"/>
              <a:cs typeface="Times New Roman"/>
            </a:endParaRPr>
          </a:p>
        </p:txBody>
      </p:sp>
      <p:sp>
        <p:nvSpPr>
          <p:cNvPr id="9" name="Rectangle 2"/>
          <p:cNvSpPr>
            <a:spLocks noGrp="1" noChangeArrowheads="1"/>
          </p:cNvSpPr>
          <p:nvPr>
            <p:ph type="title"/>
          </p:nvPr>
        </p:nvSpPr>
        <p:spPr>
          <a:xfrm>
            <a:off x="566737" y="33139"/>
            <a:ext cx="8120063" cy="925711"/>
          </a:xfrm>
        </p:spPr>
        <p:txBody>
          <a:bodyPr anchor="ctr">
            <a:normAutofit/>
          </a:bodyPr>
          <a:lstStyle/>
          <a:p>
            <a:r>
              <a:rPr lang="en-US" sz="2500" b="1" dirty="0" smtClean="0">
                <a:solidFill>
                  <a:srgbClr val="FFFFFF"/>
                </a:solidFill>
                <a:latin typeface="Century Gothic" charset="0"/>
                <a:ea typeface="ＭＳ Ｐゴシック" charset="0"/>
                <a:cs typeface="Arial" charset="0"/>
              </a:rPr>
              <a:t>JETAA Membership across all our Chapters</a:t>
            </a:r>
            <a:endParaRPr lang="en-US" sz="2500" b="1" dirty="0">
              <a:solidFill>
                <a:srgbClr val="FFFFFF"/>
              </a:solidFill>
              <a:latin typeface="Arial" charset="0"/>
              <a:ea typeface="ＭＳ Ｐゴシック" charset="0"/>
              <a:cs typeface="Arial" charset="0"/>
            </a:endParaRPr>
          </a:p>
        </p:txBody>
      </p:sp>
      <p:graphicFrame>
        <p:nvGraphicFramePr>
          <p:cNvPr id="11" name="Chart 10"/>
          <p:cNvGraphicFramePr/>
          <p:nvPr/>
        </p:nvGraphicFramePr>
        <p:xfrm>
          <a:off x="457200" y="1447800"/>
          <a:ext cx="8001000" cy="4953000"/>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8925" y="5845017"/>
            <a:ext cx="1191486" cy="891912"/>
          </a:xfrm>
          <a:prstGeom prst="rect">
            <a:avLst/>
          </a:prstGeom>
        </p:spPr>
      </p:pic>
    </p:spTree>
    <p:extLst>
      <p:ext uri="{BB962C8B-B14F-4D97-AF65-F5344CB8AC3E}">
        <p14:creationId xmlns:p14="http://schemas.microsoft.com/office/powerpoint/2010/main" val="3035025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5429" y="1138408"/>
            <a:ext cx="8187154" cy="5478423"/>
          </a:xfrm>
          <a:prstGeom prst="rect">
            <a:avLst/>
          </a:prstGeom>
          <a:noFill/>
        </p:spPr>
        <p:txBody>
          <a:bodyPr wrap="square" rtlCol="0">
            <a:spAutoFit/>
          </a:bodyPr>
          <a:lstStyle/>
          <a:p>
            <a:r>
              <a:rPr lang="en-US" sz="2500" b="1" dirty="0" smtClean="0"/>
              <a:t>According to the JETAA USA Bylaws:</a:t>
            </a:r>
          </a:p>
          <a:p>
            <a:endParaRPr lang="en-US" sz="2500" dirty="0"/>
          </a:p>
          <a:p>
            <a:r>
              <a:rPr lang="en-US" sz="2500" dirty="0" smtClean="0"/>
              <a:t>In </a:t>
            </a:r>
            <a:r>
              <a:rPr lang="en-US" sz="2500" dirty="0"/>
              <a:t>order to become an established sub-chapter, three of the following 5 requirements must be fulfilled</a:t>
            </a:r>
            <a:r>
              <a:rPr lang="en-US" sz="2500" dirty="0" smtClean="0"/>
              <a:t>:</a:t>
            </a:r>
          </a:p>
          <a:p>
            <a:endParaRPr lang="en-US" sz="2500" dirty="0"/>
          </a:p>
          <a:p>
            <a:pPr marL="342900" lvl="0" indent="-342900">
              <a:buFont typeface="+mj-lt"/>
              <a:buAutoNum type="arabicPeriod"/>
            </a:pPr>
            <a:r>
              <a:rPr lang="en-US" sz="2500" dirty="0"/>
              <a:t>Show proof of at least four members</a:t>
            </a:r>
          </a:p>
          <a:p>
            <a:pPr marL="342900" lvl="0" indent="-342900">
              <a:buFont typeface="+mj-lt"/>
              <a:buAutoNum type="arabicPeriod"/>
            </a:pPr>
            <a:r>
              <a:rPr lang="en-US" sz="2500" dirty="0" smtClean="0"/>
              <a:t>Establish </a:t>
            </a:r>
            <a:r>
              <a:rPr lang="en-US" sz="2500" dirty="0"/>
              <a:t>at least two officer/executive positions</a:t>
            </a:r>
          </a:p>
          <a:p>
            <a:pPr marL="342900" lvl="0" indent="-342900">
              <a:buFont typeface="+mj-lt"/>
              <a:buAutoNum type="arabicPeriod"/>
            </a:pPr>
            <a:r>
              <a:rPr lang="en-US" sz="2500" dirty="0"/>
              <a:t>Organize and carry out at least one organized activity per Japanese fiscal year</a:t>
            </a:r>
          </a:p>
          <a:p>
            <a:pPr marL="342900" lvl="0" indent="-342900">
              <a:buFont typeface="+mj-lt"/>
              <a:buAutoNum type="arabicPeriod"/>
            </a:pPr>
            <a:r>
              <a:rPr lang="en-US" sz="2500" dirty="0"/>
              <a:t>Submit budget request paperwork to the parent chapter for the sub-chapter activities</a:t>
            </a:r>
          </a:p>
          <a:p>
            <a:pPr marL="342900" lvl="0" indent="-342900">
              <a:buFont typeface="+mj-lt"/>
              <a:buAutoNum type="arabicPeriod"/>
            </a:pPr>
            <a:r>
              <a:rPr lang="en-US" sz="2500" dirty="0"/>
              <a:t>Create a governing document which includes a mission statement and general description of the geographical region covered</a:t>
            </a:r>
            <a:r>
              <a:rPr lang="en-US" sz="2500" dirty="0" smtClean="0"/>
              <a:t>.</a:t>
            </a:r>
            <a:endParaRPr lang="en-US" dirty="0"/>
          </a:p>
        </p:txBody>
      </p:sp>
      <p:sp>
        <p:nvSpPr>
          <p:cNvPr id="9" name="Rectangle 8"/>
          <p:cNvSpPr/>
          <p:nvPr/>
        </p:nvSpPr>
        <p:spPr>
          <a:xfrm>
            <a:off x="502520" y="0"/>
            <a:ext cx="8120063" cy="95885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2"/>
          <p:cNvSpPr txBox="1">
            <a:spLocks noChangeArrowheads="1"/>
          </p:cNvSpPr>
          <p:nvPr/>
        </p:nvSpPr>
        <p:spPr>
          <a:xfrm>
            <a:off x="620939" y="1"/>
            <a:ext cx="8120063" cy="9588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a:solidFill>
                  <a:schemeClr val="bg1"/>
                </a:solidFill>
              </a:rPr>
              <a:t>Sub-Chapter </a:t>
            </a:r>
            <a:r>
              <a:rPr lang="en-US" sz="3000" b="1" dirty="0" smtClean="0">
                <a:solidFill>
                  <a:schemeClr val="bg1"/>
                </a:solidFill>
              </a:rPr>
              <a:t>Requirements</a:t>
            </a:r>
            <a:endParaRPr lang="en-US" sz="3000" b="1" dirty="0">
              <a:solidFill>
                <a:schemeClr val="bg1"/>
              </a:solidFill>
            </a:endParaRPr>
          </a:p>
        </p:txBody>
      </p:sp>
    </p:spTree>
    <p:extLst>
      <p:ext uri="{BB962C8B-B14F-4D97-AF65-F5344CB8AC3E}">
        <p14:creationId xmlns:p14="http://schemas.microsoft.com/office/powerpoint/2010/main" val="3419412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55874" y="5753907"/>
            <a:ext cx="1191486" cy="891912"/>
          </a:xfrm>
          <a:prstGeom prst="rect">
            <a:avLst/>
          </a:prstGeom>
        </p:spPr>
      </p:pic>
      <p:sp>
        <p:nvSpPr>
          <p:cNvPr id="4" name="Rectangle 3"/>
          <p:cNvSpPr/>
          <p:nvPr/>
        </p:nvSpPr>
        <p:spPr>
          <a:xfrm>
            <a:off x="480486" y="0"/>
            <a:ext cx="8120063" cy="95885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500" dirty="0" smtClean="0">
                <a:solidFill>
                  <a:schemeClr val="bg1"/>
                </a:solidFill>
              </a:rPr>
              <a:t>Challenges</a:t>
            </a:r>
            <a:endParaRPr lang="en-US" sz="3500" dirty="0">
              <a:solidFill>
                <a:schemeClr val="bg1"/>
              </a:solidFill>
            </a:endParaRPr>
          </a:p>
        </p:txBody>
      </p:sp>
      <p:grpSp>
        <p:nvGrpSpPr>
          <p:cNvPr id="5" name="Group 4"/>
          <p:cNvGrpSpPr/>
          <p:nvPr/>
        </p:nvGrpSpPr>
        <p:grpSpPr>
          <a:xfrm>
            <a:off x="3570922" y="3086335"/>
            <a:ext cx="2109515" cy="2045824"/>
            <a:chOff x="3116536" y="1902935"/>
            <a:chExt cx="2109515" cy="2045824"/>
          </a:xfrm>
          <a:scene3d>
            <a:camera prst="orthographicFront"/>
            <a:lightRig rig="flat" dir="t"/>
          </a:scene3d>
        </p:grpSpPr>
        <p:sp>
          <p:nvSpPr>
            <p:cNvPr id="42" name="Oval 41"/>
            <p:cNvSpPr/>
            <p:nvPr/>
          </p:nvSpPr>
          <p:spPr>
            <a:xfrm>
              <a:off x="3116536" y="1902935"/>
              <a:ext cx="2109515" cy="2045824"/>
            </a:xfrm>
            <a:prstGeom prst="ellips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3" name="Oval 4"/>
            <p:cNvSpPr/>
            <p:nvPr/>
          </p:nvSpPr>
          <p:spPr>
            <a:xfrm>
              <a:off x="3425467" y="2202539"/>
              <a:ext cx="1491653" cy="14466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Challenges</a:t>
              </a:r>
              <a:endParaRPr lang="en-US" sz="2400" b="1" kern="1200" dirty="0"/>
            </a:p>
          </p:txBody>
        </p:sp>
      </p:grpSp>
      <p:grpSp>
        <p:nvGrpSpPr>
          <p:cNvPr id="6" name="Group 5"/>
          <p:cNvGrpSpPr/>
          <p:nvPr/>
        </p:nvGrpSpPr>
        <p:grpSpPr>
          <a:xfrm>
            <a:off x="4602304" y="2497379"/>
            <a:ext cx="31464" cy="588976"/>
            <a:chOff x="4147918" y="1313979"/>
            <a:chExt cx="31464" cy="588976"/>
          </a:xfrm>
        </p:grpSpPr>
        <p:sp>
          <p:nvSpPr>
            <p:cNvPr id="40" name="Straight Connector 5"/>
            <p:cNvSpPr/>
            <p:nvPr/>
          </p:nvSpPr>
          <p:spPr>
            <a:xfrm rot="16180054">
              <a:off x="3869162" y="1592735"/>
              <a:ext cx="588976" cy="31464"/>
            </a:xfrm>
            <a:custGeom>
              <a:avLst/>
              <a:gdLst/>
              <a:ahLst/>
              <a:cxnLst/>
              <a:rect l="0" t="0" r="0" b="0"/>
              <a:pathLst>
                <a:path>
                  <a:moveTo>
                    <a:pt x="0" y="15732"/>
                  </a:moveTo>
                  <a:lnTo>
                    <a:pt x="588976" y="15732"/>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1" name="Straight Connector 6"/>
            <p:cNvSpPr/>
            <p:nvPr/>
          </p:nvSpPr>
          <p:spPr>
            <a:xfrm rot="26980054">
              <a:off x="4148926" y="1593743"/>
              <a:ext cx="29448" cy="294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7" name="Group 6"/>
          <p:cNvGrpSpPr/>
          <p:nvPr/>
        </p:nvGrpSpPr>
        <p:grpSpPr>
          <a:xfrm>
            <a:off x="4002250" y="1256493"/>
            <a:ext cx="1220955" cy="1240901"/>
            <a:chOff x="3547864" y="73093"/>
            <a:chExt cx="1220955" cy="1240901"/>
          </a:xfrm>
          <a:scene3d>
            <a:camera prst="orthographicFront"/>
            <a:lightRig rig="flat" dir="t"/>
          </a:scene3d>
        </p:grpSpPr>
        <p:sp>
          <p:nvSpPr>
            <p:cNvPr id="38" name="Oval 37"/>
            <p:cNvSpPr/>
            <p:nvPr/>
          </p:nvSpPr>
          <p:spPr>
            <a:xfrm>
              <a:off x="3547864" y="73093"/>
              <a:ext cx="1220955" cy="1240901"/>
            </a:xfrm>
            <a:prstGeom prst="ellipse">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9" name="Oval 8"/>
            <p:cNvSpPr/>
            <p:nvPr/>
          </p:nvSpPr>
          <p:spPr>
            <a:xfrm>
              <a:off x="3726669" y="254819"/>
              <a:ext cx="863345" cy="8774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Locating Alumni</a:t>
              </a:r>
              <a:endParaRPr lang="en-US" sz="1700" b="1" kern="1200" dirty="0"/>
            </a:p>
          </p:txBody>
        </p:sp>
      </p:grpSp>
      <p:grpSp>
        <p:nvGrpSpPr>
          <p:cNvPr id="8" name="Group 7"/>
          <p:cNvGrpSpPr/>
          <p:nvPr/>
        </p:nvGrpSpPr>
        <p:grpSpPr>
          <a:xfrm>
            <a:off x="5353620" y="3090971"/>
            <a:ext cx="1305299" cy="65264"/>
            <a:chOff x="4899234" y="1907571"/>
            <a:chExt cx="1305299" cy="65264"/>
          </a:xfrm>
        </p:grpSpPr>
        <p:sp>
          <p:nvSpPr>
            <p:cNvPr id="36" name="Straight Connector 9"/>
            <p:cNvSpPr/>
            <p:nvPr/>
          </p:nvSpPr>
          <p:spPr>
            <a:xfrm rot="19468550">
              <a:off x="4899234" y="1924471"/>
              <a:ext cx="1305299" cy="31464"/>
            </a:xfrm>
            <a:custGeom>
              <a:avLst/>
              <a:gdLst/>
              <a:ahLst/>
              <a:cxnLst/>
              <a:rect l="0" t="0" r="0" b="0"/>
              <a:pathLst>
                <a:path>
                  <a:moveTo>
                    <a:pt x="0" y="15732"/>
                  </a:moveTo>
                  <a:lnTo>
                    <a:pt x="1305299" y="15732"/>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37" name="Straight Connector 10"/>
            <p:cNvSpPr/>
            <p:nvPr/>
          </p:nvSpPr>
          <p:spPr>
            <a:xfrm rot="19468550">
              <a:off x="5519251" y="1907571"/>
              <a:ext cx="65264" cy="652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9" name="Group 8"/>
          <p:cNvGrpSpPr/>
          <p:nvPr/>
        </p:nvGrpSpPr>
        <p:grpSpPr>
          <a:xfrm>
            <a:off x="6426510" y="1767291"/>
            <a:ext cx="1220955" cy="1240901"/>
            <a:chOff x="5972124" y="583891"/>
            <a:chExt cx="1220955" cy="1240901"/>
          </a:xfrm>
          <a:scene3d>
            <a:camera prst="orthographicFront"/>
            <a:lightRig rig="flat" dir="t"/>
          </a:scene3d>
        </p:grpSpPr>
        <p:sp>
          <p:nvSpPr>
            <p:cNvPr id="34" name="Oval 33"/>
            <p:cNvSpPr/>
            <p:nvPr/>
          </p:nvSpPr>
          <p:spPr>
            <a:xfrm>
              <a:off x="5972124" y="583891"/>
              <a:ext cx="1220955" cy="1240901"/>
            </a:xfrm>
            <a:prstGeom prst="ellipse">
              <a:avLst/>
            </a:prstGeom>
            <a:sp3d prstMaterial="dkEdge">
              <a:bevelT w="8200" h="38100"/>
            </a:sp3d>
          </p:spPr>
          <p:style>
            <a:lnRef idx="0">
              <a:schemeClr val="lt1">
                <a:hueOff val="0"/>
                <a:satOff val="0"/>
                <a:lumOff val="0"/>
                <a:alphaOff val="0"/>
              </a:schemeClr>
            </a:lnRef>
            <a:fillRef idx="2">
              <a:schemeClr val="accent2">
                <a:hueOff val="780253"/>
                <a:satOff val="-973"/>
                <a:lumOff val="229"/>
                <a:alphaOff val="0"/>
              </a:schemeClr>
            </a:fillRef>
            <a:effectRef idx="1">
              <a:schemeClr val="accent2">
                <a:hueOff val="780253"/>
                <a:satOff val="-973"/>
                <a:lumOff val="229"/>
                <a:alphaOff val="0"/>
              </a:schemeClr>
            </a:effectRef>
            <a:fontRef idx="minor">
              <a:schemeClr val="dk1"/>
            </a:fontRef>
          </p:style>
        </p:sp>
        <p:sp>
          <p:nvSpPr>
            <p:cNvPr id="35" name="Oval 12"/>
            <p:cNvSpPr/>
            <p:nvPr/>
          </p:nvSpPr>
          <p:spPr>
            <a:xfrm>
              <a:off x="6150929" y="765617"/>
              <a:ext cx="863345" cy="8774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Finding chapter leaders</a:t>
              </a:r>
              <a:endParaRPr lang="en-US" sz="1700" b="1" kern="1200" dirty="0"/>
            </a:p>
          </p:txBody>
        </p:sp>
      </p:grpSp>
      <p:grpSp>
        <p:nvGrpSpPr>
          <p:cNvPr id="10" name="Group 9"/>
          <p:cNvGrpSpPr/>
          <p:nvPr/>
        </p:nvGrpSpPr>
        <p:grpSpPr>
          <a:xfrm>
            <a:off x="5662019" y="4321545"/>
            <a:ext cx="1270311" cy="63515"/>
            <a:chOff x="5207633" y="3138145"/>
            <a:chExt cx="1270311" cy="63515"/>
          </a:xfrm>
        </p:grpSpPr>
        <p:sp>
          <p:nvSpPr>
            <p:cNvPr id="32" name="Straight Connector 13"/>
            <p:cNvSpPr/>
            <p:nvPr/>
          </p:nvSpPr>
          <p:spPr>
            <a:xfrm rot="498425">
              <a:off x="5207633" y="3154170"/>
              <a:ext cx="1270311" cy="31464"/>
            </a:xfrm>
            <a:custGeom>
              <a:avLst/>
              <a:gdLst/>
              <a:ahLst/>
              <a:cxnLst/>
              <a:rect l="0" t="0" r="0" b="0"/>
              <a:pathLst>
                <a:path>
                  <a:moveTo>
                    <a:pt x="0" y="15732"/>
                  </a:moveTo>
                  <a:lnTo>
                    <a:pt x="1270311" y="15732"/>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33" name="Straight Connector 14"/>
            <p:cNvSpPr/>
            <p:nvPr/>
          </p:nvSpPr>
          <p:spPr>
            <a:xfrm rot="498425">
              <a:off x="5811031" y="3138145"/>
              <a:ext cx="63515" cy="635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1" name="Group 10"/>
          <p:cNvGrpSpPr/>
          <p:nvPr/>
        </p:nvGrpSpPr>
        <p:grpSpPr>
          <a:xfrm>
            <a:off x="6919463" y="3912849"/>
            <a:ext cx="1220955" cy="1240901"/>
            <a:chOff x="6465077" y="2729449"/>
            <a:chExt cx="1220955" cy="1240901"/>
          </a:xfrm>
          <a:scene3d>
            <a:camera prst="orthographicFront"/>
            <a:lightRig rig="flat" dir="t"/>
          </a:scene3d>
        </p:grpSpPr>
        <p:sp>
          <p:nvSpPr>
            <p:cNvPr id="30" name="Oval 29"/>
            <p:cNvSpPr/>
            <p:nvPr/>
          </p:nvSpPr>
          <p:spPr>
            <a:xfrm>
              <a:off x="6465077" y="2729449"/>
              <a:ext cx="1220955" cy="1240901"/>
            </a:xfrm>
            <a:prstGeom prst="ellipse">
              <a:avLst/>
            </a:prstGeom>
            <a:sp3d prstMaterial="dkEdge">
              <a:bevelT w="8200" h="38100"/>
            </a:sp3d>
          </p:spPr>
          <p:style>
            <a:lnRef idx="0">
              <a:schemeClr val="lt1">
                <a:hueOff val="0"/>
                <a:satOff val="0"/>
                <a:lumOff val="0"/>
                <a:alphaOff val="0"/>
              </a:schemeClr>
            </a:lnRef>
            <a:fillRef idx="2">
              <a:schemeClr val="accent2">
                <a:hueOff val="1560506"/>
                <a:satOff val="-1946"/>
                <a:lumOff val="458"/>
                <a:alphaOff val="0"/>
              </a:schemeClr>
            </a:fillRef>
            <a:effectRef idx="1">
              <a:schemeClr val="accent2">
                <a:hueOff val="1560506"/>
                <a:satOff val="-1946"/>
                <a:lumOff val="458"/>
                <a:alphaOff val="0"/>
              </a:schemeClr>
            </a:effectRef>
            <a:fontRef idx="minor">
              <a:schemeClr val="dk1"/>
            </a:fontRef>
          </p:style>
        </p:sp>
        <p:sp>
          <p:nvSpPr>
            <p:cNvPr id="31" name="Oval 16"/>
            <p:cNvSpPr/>
            <p:nvPr/>
          </p:nvSpPr>
          <p:spPr>
            <a:xfrm>
              <a:off x="6643882" y="2911175"/>
              <a:ext cx="863345" cy="8774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Lack of $$</a:t>
              </a:r>
              <a:endParaRPr lang="en-US" sz="1700" b="1" kern="1200" dirty="0"/>
            </a:p>
          </p:txBody>
        </p:sp>
      </p:grpSp>
      <p:grpSp>
        <p:nvGrpSpPr>
          <p:cNvPr id="12" name="Group 11"/>
          <p:cNvGrpSpPr/>
          <p:nvPr/>
        </p:nvGrpSpPr>
        <p:grpSpPr>
          <a:xfrm>
            <a:off x="5022280" y="5160831"/>
            <a:ext cx="1487654" cy="1385496"/>
            <a:chOff x="4567894" y="3977431"/>
            <a:chExt cx="1487654" cy="1385496"/>
          </a:xfrm>
          <a:scene3d>
            <a:camera prst="orthographicFront"/>
            <a:lightRig rig="flat" dir="t"/>
          </a:scene3d>
        </p:grpSpPr>
        <p:sp>
          <p:nvSpPr>
            <p:cNvPr id="28" name="Oval 27"/>
            <p:cNvSpPr/>
            <p:nvPr/>
          </p:nvSpPr>
          <p:spPr>
            <a:xfrm>
              <a:off x="4567894" y="3977431"/>
              <a:ext cx="1487654" cy="1385496"/>
            </a:xfrm>
            <a:prstGeom prst="ellipse">
              <a:avLst/>
            </a:prstGeom>
            <a:sp3d prstMaterial="dkEdge">
              <a:bevelT w="8200" h="38100"/>
            </a:sp3d>
          </p:spPr>
          <p:style>
            <a:lnRef idx="0">
              <a:schemeClr val="lt1">
                <a:hueOff val="0"/>
                <a:satOff val="0"/>
                <a:lumOff val="0"/>
                <a:alphaOff val="0"/>
              </a:schemeClr>
            </a:lnRef>
            <a:fillRef idx="2">
              <a:schemeClr val="accent2">
                <a:hueOff val="2340759"/>
                <a:satOff val="-2919"/>
                <a:lumOff val="686"/>
                <a:alphaOff val="0"/>
              </a:schemeClr>
            </a:fillRef>
            <a:effectRef idx="1">
              <a:schemeClr val="accent2">
                <a:hueOff val="2340759"/>
                <a:satOff val="-2919"/>
                <a:lumOff val="686"/>
                <a:alphaOff val="0"/>
              </a:schemeClr>
            </a:effectRef>
            <a:fontRef idx="minor">
              <a:schemeClr val="dk1"/>
            </a:fontRef>
          </p:style>
        </p:sp>
        <p:sp>
          <p:nvSpPr>
            <p:cNvPr id="29" name="Oval 18"/>
            <p:cNvSpPr/>
            <p:nvPr/>
          </p:nvSpPr>
          <p:spPr>
            <a:xfrm>
              <a:off x="4785756" y="4180332"/>
              <a:ext cx="1051930" cy="97969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Loosing chapter leaders</a:t>
              </a:r>
              <a:endParaRPr lang="en-US" sz="1700" b="1" kern="1200" dirty="0"/>
            </a:p>
          </p:txBody>
        </p:sp>
      </p:grpSp>
      <p:grpSp>
        <p:nvGrpSpPr>
          <p:cNvPr id="13" name="Group 12"/>
          <p:cNvGrpSpPr/>
          <p:nvPr/>
        </p:nvGrpSpPr>
        <p:grpSpPr>
          <a:xfrm>
            <a:off x="2701581" y="5396191"/>
            <a:ext cx="1220955" cy="1240901"/>
            <a:chOff x="2247195" y="4212791"/>
            <a:chExt cx="1220955" cy="1240901"/>
          </a:xfrm>
          <a:scene3d>
            <a:camera prst="orthographicFront"/>
            <a:lightRig rig="flat" dir="t"/>
          </a:scene3d>
        </p:grpSpPr>
        <p:sp>
          <p:nvSpPr>
            <p:cNvPr id="26" name="Oval 25"/>
            <p:cNvSpPr/>
            <p:nvPr/>
          </p:nvSpPr>
          <p:spPr>
            <a:xfrm>
              <a:off x="2247195" y="4212791"/>
              <a:ext cx="1220955" cy="1240901"/>
            </a:xfrm>
            <a:prstGeom prst="ellipse">
              <a:avLst/>
            </a:prstGeom>
            <a:sp3d prstMaterial="dkEdge">
              <a:bevelT w="8200" h="38100"/>
            </a:sp3d>
          </p:spPr>
          <p:style>
            <a:lnRef idx="0">
              <a:schemeClr val="lt1">
                <a:hueOff val="0"/>
                <a:satOff val="0"/>
                <a:lumOff val="0"/>
                <a:alphaOff val="0"/>
              </a:schemeClr>
            </a:lnRef>
            <a:fillRef idx="2">
              <a:schemeClr val="accent2">
                <a:hueOff val="3121013"/>
                <a:satOff val="-3893"/>
                <a:lumOff val="915"/>
                <a:alphaOff val="0"/>
              </a:schemeClr>
            </a:fillRef>
            <a:effectRef idx="1">
              <a:schemeClr val="accent2">
                <a:hueOff val="3121013"/>
                <a:satOff val="-3893"/>
                <a:lumOff val="915"/>
                <a:alphaOff val="0"/>
              </a:schemeClr>
            </a:effectRef>
            <a:fontRef idx="minor">
              <a:schemeClr val="dk1"/>
            </a:fontRef>
          </p:style>
        </p:sp>
        <p:sp>
          <p:nvSpPr>
            <p:cNvPr id="27" name="Oval 20"/>
            <p:cNvSpPr/>
            <p:nvPr/>
          </p:nvSpPr>
          <p:spPr>
            <a:xfrm>
              <a:off x="2426000" y="4394517"/>
              <a:ext cx="863345" cy="8774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Life stages</a:t>
              </a:r>
              <a:endParaRPr lang="en-US" sz="1700" b="1" kern="1200" dirty="0"/>
            </a:p>
          </p:txBody>
        </p:sp>
      </p:grpSp>
      <p:grpSp>
        <p:nvGrpSpPr>
          <p:cNvPr id="14" name="Group 13"/>
          <p:cNvGrpSpPr/>
          <p:nvPr/>
        </p:nvGrpSpPr>
        <p:grpSpPr>
          <a:xfrm>
            <a:off x="2172655" y="4567348"/>
            <a:ext cx="1470679" cy="73533"/>
            <a:chOff x="1718269" y="3383948"/>
            <a:chExt cx="1470679" cy="73533"/>
          </a:xfrm>
        </p:grpSpPr>
        <p:sp>
          <p:nvSpPr>
            <p:cNvPr id="24" name="Straight Connector 21"/>
            <p:cNvSpPr/>
            <p:nvPr/>
          </p:nvSpPr>
          <p:spPr>
            <a:xfrm rot="9835692">
              <a:off x="1718269" y="3404983"/>
              <a:ext cx="1470679" cy="31464"/>
            </a:xfrm>
            <a:custGeom>
              <a:avLst/>
              <a:gdLst/>
              <a:ahLst/>
              <a:cxnLst/>
              <a:rect l="0" t="0" r="0" b="0"/>
              <a:pathLst>
                <a:path>
                  <a:moveTo>
                    <a:pt x="0" y="15732"/>
                  </a:moveTo>
                  <a:lnTo>
                    <a:pt x="1470679" y="15732"/>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5" name="Straight Connector 22"/>
            <p:cNvSpPr/>
            <p:nvPr/>
          </p:nvSpPr>
          <p:spPr>
            <a:xfrm rot="20635692">
              <a:off x="2416842" y="3383948"/>
              <a:ext cx="73533" cy="735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5" name="Group 14"/>
          <p:cNvGrpSpPr/>
          <p:nvPr/>
        </p:nvGrpSpPr>
        <p:grpSpPr>
          <a:xfrm>
            <a:off x="1003581" y="4356450"/>
            <a:ext cx="1220955" cy="1240901"/>
            <a:chOff x="549195" y="3173050"/>
            <a:chExt cx="1220955" cy="1240901"/>
          </a:xfrm>
          <a:scene3d>
            <a:camera prst="orthographicFront"/>
            <a:lightRig rig="flat" dir="t"/>
          </a:scene3d>
        </p:grpSpPr>
        <p:sp>
          <p:nvSpPr>
            <p:cNvPr id="22" name="Oval 21"/>
            <p:cNvSpPr/>
            <p:nvPr/>
          </p:nvSpPr>
          <p:spPr>
            <a:xfrm>
              <a:off x="549195" y="3173050"/>
              <a:ext cx="1220955" cy="1240901"/>
            </a:xfrm>
            <a:prstGeom prst="ellipse">
              <a:avLst/>
            </a:prstGeom>
            <a:sp3d prstMaterial="dkEdge">
              <a:bevelT w="8200" h="38100"/>
            </a:sp3d>
          </p:spPr>
          <p:style>
            <a:lnRef idx="0">
              <a:schemeClr val="lt1">
                <a:hueOff val="0"/>
                <a:satOff val="0"/>
                <a:lumOff val="0"/>
                <a:alphaOff val="0"/>
              </a:schemeClr>
            </a:lnRef>
            <a:fillRef idx="2">
              <a:schemeClr val="accent2">
                <a:hueOff val="3901266"/>
                <a:satOff val="-4866"/>
                <a:lumOff val="1144"/>
                <a:alphaOff val="0"/>
              </a:schemeClr>
            </a:fillRef>
            <a:effectRef idx="1">
              <a:schemeClr val="accent2">
                <a:hueOff val="3901266"/>
                <a:satOff val="-4866"/>
                <a:lumOff val="1144"/>
                <a:alphaOff val="0"/>
              </a:schemeClr>
            </a:effectRef>
            <a:fontRef idx="minor">
              <a:schemeClr val="dk1"/>
            </a:fontRef>
          </p:style>
        </p:sp>
        <p:sp>
          <p:nvSpPr>
            <p:cNvPr id="23" name="Oval 24"/>
            <p:cNvSpPr/>
            <p:nvPr/>
          </p:nvSpPr>
          <p:spPr>
            <a:xfrm>
              <a:off x="728000" y="3354776"/>
              <a:ext cx="863345" cy="87744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Distance</a:t>
              </a:r>
              <a:endParaRPr lang="en-US" sz="1700" b="1" kern="1200" dirty="0"/>
            </a:p>
          </p:txBody>
        </p:sp>
      </p:grpSp>
      <p:grpSp>
        <p:nvGrpSpPr>
          <p:cNvPr id="16" name="Group 15"/>
          <p:cNvGrpSpPr/>
          <p:nvPr/>
        </p:nvGrpSpPr>
        <p:grpSpPr>
          <a:xfrm>
            <a:off x="2913828" y="3287131"/>
            <a:ext cx="898433" cy="44921"/>
            <a:chOff x="2459442" y="2103731"/>
            <a:chExt cx="898433" cy="44921"/>
          </a:xfrm>
        </p:grpSpPr>
        <p:sp>
          <p:nvSpPr>
            <p:cNvPr id="20" name="Straight Connector 25"/>
            <p:cNvSpPr/>
            <p:nvPr/>
          </p:nvSpPr>
          <p:spPr>
            <a:xfrm rot="12740818">
              <a:off x="2459442" y="2110460"/>
              <a:ext cx="898433" cy="31464"/>
            </a:xfrm>
            <a:custGeom>
              <a:avLst/>
              <a:gdLst/>
              <a:ahLst/>
              <a:cxnLst/>
              <a:rect l="0" t="0" r="0" b="0"/>
              <a:pathLst>
                <a:path>
                  <a:moveTo>
                    <a:pt x="0" y="15732"/>
                  </a:moveTo>
                  <a:lnTo>
                    <a:pt x="898433" y="15732"/>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1" name="Straight Connector 26"/>
            <p:cNvSpPr/>
            <p:nvPr/>
          </p:nvSpPr>
          <p:spPr>
            <a:xfrm rot="23540818">
              <a:off x="2886198" y="2103731"/>
              <a:ext cx="44921" cy="449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7" name="Group 16"/>
          <p:cNvGrpSpPr/>
          <p:nvPr/>
        </p:nvGrpSpPr>
        <p:grpSpPr>
          <a:xfrm>
            <a:off x="1650905" y="1984767"/>
            <a:ext cx="1451716" cy="1400383"/>
            <a:chOff x="1196519" y="801367"/>
            <a:chExt cx="1451716" cy="1400383"/>
          </a:xfrm>
          <a:scene3d>
            <a:camera prst="orthographicFront"/>
            <a:lightRig rig="flat" dir="t"/>
          </a:scene3d>
        </p:grpSpPr>
        <p:sp>
          <p:nvSpPr>
            <p:cNvPr id="18" name="Oval 17"/>
            <p:cNvSpPr/>
            <p:nvPr/>
          </p:nvSpPr>
          <p:spPr>
            <a:xfrm>
              <a:off x="1196519" y="801367"/>
              <a:ext cx="1451716" cy="1400383"/>
            </a:xfrm>
            <a:prstGeom prst="ellipse">
              <a:avLst/>
            </a:prstGeom>
            <a:sp3d prstMaterial="dkEdge">
              <a:bevelT w="8200" h="38100"/>
            </a:sp3d>
          </p:spPr>
          <p:style>
            <a:lnRef idx="0">
              <a:schemeClr val="lt1">
                <a:hueOff val="0"/>
                <a:satOff val="0"/>
                <a:lumOff val="0"/>
                <a:alphaOff val="0"/>
              </a:schemeClr>
            </a:lnRef>
            <a:fillRef idx="2">
              <a:schemeClr val="accent2">
                <a:hueOff val="4681519"/>
                <a:satOff val="-5839"/>
                <a:lumOff val="1373"/>
                <a:alphaOff val="0"/>
              </a:schemeClr>
            </a:fillRef>
            <a:effectRef idx="1">
              <a:schemeClr val="accent2">
                <a:hueOff val="4681519"/>
                <a:satOff val="-5839"/>
                <a:lumOff val="1373"/>
                <a:alphaOff val="0"/>
              </a:schemeClr>
            </a:effectRef>
            <a:fontRef idx="minor">
              <a:schemeClr val="dk1"/>
            </a:fontRef>
          </p:style>
        </p:sp>
        <p:sp>
          <p:nvSpPr>
            <p:cNvPr id="19" name="Oval 28"/>
            <p:cNvSpPr/>
            <p:nvPr/>
          </p:nvSpPr>
          <p:spPr>
            <a:xfrm>
              <a:off x="1409118" y="1006448"/>
              <a:ext cx="1026518" cy="99022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More work for main chapter</a:t>
              </a:r>
              <a:endParaRPr lang="en-US" sz="1700" b="1" kern="1200" dirty="0"/>
            </a:p>
          </p:txBody>
        </p:sp>
      </p:grpSp>
      <p:grpSp>
        <p:nvGrpSpPr>
          <p:cNvPr id="44" name="Group 43"/>
          <p:cNvGrpSpPr/>
          <p:nvPr/>
        </p:nvGrpSpPr>
        <p:grpSpPr>
          <a:xfrm>
            <a:off x="5273668" y="4935670"/>
            <a:ext cx="31464" cy="344978"/>
            <a:chOff x="4814757" y="3761625"/>
            <a:chExt cx="31464" cy="344978"/>
          </a:xfrm>
        </p:grpSpPr>
        <p:sp>
          <p:nvSpPr>
            <p:cNvPr id="48" name="Straight Connector 3"/>
            <p:cNvSpPr/>
            <p:nvPr/>
          </p:nvSpPr>
          <p:spPr>
            <a:xfrm rot="3409425">
              <a:off x="4658000" y="3918382"/>
              <a:ext cx="344978" cy="31464"/>
            </a:xfrm>
            <a:custGeom>
              <a:avLst/>
              <a:gdLst/>
              <a:ahLst/>
              <a:cxnLst/>
              <a:rect l="0" t="0" r="0" b="0"/>
              <a:pathLst>
                <a:path>
                  <a:moveTo>
                    <a:pt x="0" y="15732"/>
                  </a:moveTo>
                  <a:lnTo>
                    <a:pt x="344978" y="15732"/>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9" name="Straight Connector 4"/>
            <p:cNvSpPr/>
            <p:nvPr/>
          </p:nvSpPr>
          <p:spPr>
            <a:xfrm rot="3409425">
              <a:off x="4821865" y="3925490"/>
              <a:ext cx="17248" cy="17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45" name="Group 44"/>
          <p:cNvGrpSpPr/>
          <p:nvPr/>
        </p:nvGrpSpPr>
        <p:grpSpPr>
          <a:xfrm>
            <a:off x="3838867" y="4891776"/>
            <a:ext cx="33297" cy="665948"/>
            <a:chOff x="3379956" y="3717731"/>
            <a:chExt cx="33297" cy="665948"/>
          </a:xfrm>
        </p:grpSpPr>
        <p:sp>
          <p:nvSpPr>
            <p:cNvPr id="46" name="Straight Connector 5"/>
            <p:cNvSpPr/>
            <p:nvPr/>
          </p:nvSpPr>
          <p:spPr>
            <a:xfrm rot="7473310">
              <a:off x="3063631" y="4034973"/>
              <a:ext cx="665948" cy="31464"/>
            </a:xfrm>
            <a:custGeom>
              <a:avLst/>
              <a:gdLst/>
              <a:ahLst/>
              <a:cxnLst/>
              <a:rect l="0" t="0" r="0" b="0"/>
              <a:pathLst>
                <a:path>
                  <a:moveTo>
                    <a:pt x="0" y="15732"/>
                  </a:moveTo>
                  <a:lnTo>
                    <a:pt x="665948" y="15732"/>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7" name="Straight Connector 6"/>
            <p:cNvSpPr/>
            <p:nvPr/>
          </p:nvSpPr>
          <p:spPr>
            <a:xfrm rot="18273310">
              <a:off x="3379956" y="4034057"/>
              <a:ext cx="33297" cy="3329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spTree>
    <p:extLst>
      <p:ext uri="{BB962C8B-B14F-4D97-AF65-F5344CB8AC3E}">
        <p14:creationId xmlns:p14="http://schemas.microsoft.com/office/powerpoint/2010/main" val="763846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96910159"/>
              </p:ext>
            </p:extLst>
          </p:nvPr>
        </p:nvGraphicFramePr>
        <p:xfrm>
          <a:off x="382174" y="1193198"/>
          <a:ext cx="8316685" cy="5604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8925" y="5845017"/>
            <a:ext cx="1191486" cy="891912"/>
          </a:xfrm>
          <a:prstGeom prst="rect">
            <a:avLst/>
          </a:prstGeom>
        </p:spPr>
      </p:pic>
      <p:sp>
        <p:nvSpPr>
          <p:cNvPr id="4" name="Rectangle 3"/>
          <p:cNvSpPr/>
          <p:nvPr/>
        </p:nvSpPr>
        <p:spPr>
          <a:xfrm>
            <a:off x="480486" y="0"/>
            <a:ext cx="8120063" cy="95885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500" dirty="0" smtClean="0">
                <a:solidFill>
                  <a:schemeClr val="bg1"/>
                </a:solidFill>
              </a:rPr>
              <a:t>Challenges</a:t>
            </a:r>
            <a:endParaRPr lang="en-US" sz="3500" dirty="0">
              <a:solidFill>
                <a:schemeClr val="bg1"/>
              </a:solidFill>
            </a:endParaRPr>
          </a:p>
        </p:txBody>
      </p:sp>
    </p:spTree>
    <p:extLst>
      <p:ext uri="{BB962C8B-B14F-4D97-AF65-F5344CB8AC3E}">
        <p14:creationId xmlns:p14="http://schemas.microsoft.com/office/powerpoint/2010/main" val="546283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520" y="0"/>
            <a:ext cx="8120063" cy="95885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2"/>
          <p:cNvSpPr txBox="1">
            <a:spLocks noChangeArrowheads="1"/>
          </p:cNvSpPr>
          <p:nvPr/>
        </p:nvSpPr>
        <p:spPr>
          <a:xfrm>
            <a:off x="620939" y="1"/>
            <a:ext cx="8120063" cy="9588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chemeClr val="bg1"/>
                </a:solidFill>
              </a:rPr>
              <a:t>Possible Solutions</a:t>
            </a:r>
            <a:endParaRPr lang="en-US" sz="3000" b="1" dirty="0">
              <a:solidFill>
                <a:schemeClr val="bg1"/>
              </a:solidFill>
            </a:endParaRPr>
          </a:p>
        </p:txBody>
      </p:sp>
      <p:grpSp>
        <p:nvGrpSpPr>
          <p:cNvPr id="5" name="Group 4"/>
          <p:cNvGrpSpPr/>
          <p:nvPr/>
        </p:nvGrpSpPr>
        <p:grpSpPr>
          <a:xfrm>
            <a:off x="349688" y="995904"/>
            <a:ext cx="1853842" cy="741536"/>
            <a:chOff x="121703" y="1437"/>
            <a:chExt cx="1853842" cy="741536"/>
          </a:xfrm>
        </p:grpSpPr>
        <p:sp>
          <p:nvSpPr>
            <p:cNvPr id="93" name="Chevron 92"/>
            <p:cNvSpPr/>
            <p:nvPr/>
          </p:nvSpPr>
          <p:spPr>
            <a:xfrm>
              <a:off x="121703" y="1437"/>
              <a:ext cx="1853842" cy="741536"/>
            </a:xfrm>
            <a:prstGeom prst="chevron">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94" name="Chevron 4"/>
            <p:cNvSpPr/>
            <p:nvPr/>
          </p:nvSpPr>
          <p:spPr>
            <a:xfrm>
              <a:off x="492471" y="1437"/>
              <a:ext cx="1112306" cy="7415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Membership Survey</a:t>
              </a:r>
              <a:endParaRPr lang="en-US" sz="1100" kern="1200" dirty="0"/>
            </a:p>
          </p:txBody>
        </p:sp>
      </p:grpSp>
      <p:grpSp>
        <p:nvGrpSpPr>
          <p:cNvPr id="6" name="Group 5"/>
          <p:cNvGrpSpPr/>
          <p:nvPr/>
        </p:nvGrpSpPr>
        <p:grpSpPr>
          <a:xfrm>
            <a:off x="1962531" y="1058934"/>
            <a:ext cx="1538689" cy="615475"/>
            <a:chOff x="1734546" y="64467"/>
            <a:chExt cx="1538689" cy="615475"/>
          </a:xfrm>
        </p:grpSpPr>
        <p:sp>
          <p:nvSpPr>
            <p:cNvPr id="91" name="Chevron 90"/>
            <p:cNvSpPr/>
            <p:nvPr/>
          </p:nvSpPr>
          <p:spPr>
            <a:xfrm>
              <a:off x="1734546" y="64467"/>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92" name="Chevron 6"/>
            <p:cNvSpPr/>
            <p:nvPr/>
          </p:nvSpPr>
          <p:spPr>
            <a:xfrm>
              <a:off x="2042284" y="64467"/>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Where do alumni live</a:t>
              </a:r>
              <a:endParaRPr lang="en-US" sz="1100" kern="1200" dirty="0"/>
            </a:p>
          </p:txBody>
        </p:sp>
      </p:grpSp>
      <p:grpSp>
        <p:nvGrpSpPr>
          <p:cNvPr id="7" name="Group 6"/>
          <p:cNvGrpSpPr/>
          <p:nvPr/>
        </p:nvGrpSpPr>
        <p:grpSpPr>
          <a:xfrm>
            <a:off x="3285804" y="1058934"/>
            <a:ext cx="1538689" cy="615475"/>
            <a:chOff x="3057819" y="64467"/>
            <a:chExt cx="1538689" cy="615475"/>
          </a:xfrm>
        </p:grpSpPr>
        <p:sp>
          <p:nvSpPr>
            <p:cNvPr id="89" name="Chevron 88"/>
            <p:cNvSpPr/>
            <p:nvPr/>
          </p:nvSpPr>
          <p:spPr>
            <a:xfrm>
              <a:off x="3057819" y="64467"/>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90" name="Chevron 8"/>
            <p:cNvSpPr/>
            <p:nvPr/>
          </p:nvSpPr>
          <p:spPr>
            <a:xfrm>
              <a:off x="3365557" y="64467"/>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Find out interests</a:t>
              </a:r>
              <a:endParaRPr lang="en-US" sz="1100" kern="1200" dirty="0"/>
            </a:p>
          </p:txBody>
        </p:sp>
      </p:grpSp>
      <p:grpSp>
        <p:nvGrpSpPr>
          <p:cNvPr id="8" name="Group 7"/>
          <p:cNvGrpSpPr/>
          <p:nvPr/>
        </p:nvGrpSpPr>
        <p:grpSpPr>
          <a:xfrm>
            <a:off x="4609076" y="1058934"/>
            <a:ext cx="1538689" cy="615475"/>
            <a:chOff x="4381091" y="64467"/>
            <a:chExt cx="1538689" cy="615475"/>
          </a:xfrm>
        </p:grpSpPr>
        <p:sp>
          <p:nvSpPr>
            <p:cNvPr id="87" name="Chevron 86"/>
            <p:cNvSpPr/>
            <p:nvPr/>
          </p:nvSpPr>
          <p:spPr>
            <a:xfrm>
              <a:off x="4381091" y="64467"/>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88" name="Chevron 10"/>
            <p:cNvSpPr/>
            <p:nvPr/>
          </p:nvSpPr>
          <p:spPr>
            <a:xfrm>
              <a:off x="4688829" y="64467"/>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Resources (locations to host an event</a:t>
              </a:r>
              <a:endParaRPr lang="en-US" sz="1100" kern="1200" dirty="0"/>
            </a:p>
          </p:txBody>
        </p:sp>
      </p:grpSp>
      <p:grpSp>
        <p:nvGrpSpPr>
          <p:cNvPr id="9" name="Group 8"/>
          <p:cNvGrpSpPr/>
          <p:nvPr/>
        </p:nvGrpSpPr>
        <p:grpSpPr>
          <a:xfrm>
            <a:off x="5932349" y="1058934"/>
            <a:ext cx="1538689" cy="615475"/>
            <a:chOff x="5704364" y="64467"/>
            <a:chExt cx="1538689" cy="615475"/>
          </a:xfrm>
        </p:grpSpPr>
        <p:sp>
          <p:nvSpPr>
            <p:cNvPr id="85" name="Chevron 84"/>
            <p:cNvSpPr/>
            <p:nvPr/>
          </p:nvSpPr>
          <p:spPr>
            <a:xfrm>
              <a:off x="5704364" y="64467"/>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86" name="Chevron 12"/>
            <p:cNvSpPr/>
            <p:nvPr/>
          </p:nvSpPr>
          <p:spPr>
            <a:xfrm>
              <a:off x="6012102" y="64467"/>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Professional background</a:t>
              </a:r>
              <a:endParaRPr lang="en-US" sz="1100" kern="1200" dirty="0"/>
            </a:p>
          </p:txBody>
        </p:sp>
      </p:grpSp>
      <p:grpSp>
        <p:nvGrpSpPr>
          <p:cNvPr id="10" name="Group 9"/>
          <p:cNvGrpSpPr/>
          <p:nvPr/>
        </p:nvGrpSpPr>
        <p:grpSpPr>
          <a:xfrm>
            <a:off x="7255622" y="1058934"/>
            <a:ext cx="1538689" cy="615475"/>
            <a:chOff x="7027637" y="64467"/>
            <a:chExt cx="1538689" cy="615475"/>
          </a:xfrm>
        </p:grpSpPr>
        <p:sp>
          <p:nvSpPr>
            <p:cNvPr id="83" name="Chevron 82"/>
            <p:cNvSpPr/>
            <p:nvPr/>
          </p:nvSpPr>
          <p:spPr>
            <a:xfrm>
              <a:off x="7027637" y="64467"/>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84" name="Chevron 14"/>
            <p:cNvSpPr/>
            <p:nvPr/>
          </p:nvSpPr>
          <p:spPr>
            <a:xfrm>
              <a:off x="7335375" y="64467"/>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Availability</a:t>
              </a:r>
              <a:endParaRPr lang="en-US" sz="1100" kern="1200" dirty="0"/>
            </a:p>
          </p:txBody>
        </p:sp>
      </p:grpSp>
      <p:grpSp>
        <p:nvGrpSpPr>
          <p:cNvPr id="11" name="Group 10"/>
          <p:cNvGrpSpPr/>
          <p:nvPr/>
        </p:nvGrpSpPr>
        <p:grpSpPr>
          <a:xfrm>
            <a:off x="349688" y="1841256"/>
            <a:ext cx="1853842" cy="741536"/>
            <a:chOff x="121703" y="846789"/>
            <a:chExt cx="1853842" cy="741536"/>
          </a:xfrm>
        </p:grpSpPr>
        <p:sp>
          <p:nvSpPr>
            <p:cNvPr id="81" name="Chevron 80"/>
            <p:cNvSpPr/>
            <p:nvPr/>
          </p:nvSpPr>
          <p:spPr>
            <a:xfrm>
              <a:off x="121703" y="846789"/>
              <a:ext cx="1853842" cy="741536"/>
            </a:xfrm>
            <a:prstGeom prst="chevron">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82" name="Chevron 16"/>
            <p:cNvSpPr/>
            <p:nvPr/>
          </p:nvSpPr>
          <p:spPr>
            <a:xfrm>
              <a:off x="492471" y="846789"/>
              <a:ext cx="1112306" cy="7415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Communication/ Virtual Chapter</a:t>
              </a:r>
              <a:endParaRPr lang="en-US" sz="1100" kern="1200" dirty="0"/>
            </a:p>
          </p:txBody>
        </p:sp>
      </p:grpSp>
      <p:grpSp>
        <p:nvGrpSpPr>
          <p:cNvPr id="12" name="Group 11"/>
          <p:cNvGrpSpPr/>
          <p:nvPr/>
        </p:nvGrpSpPr>
        <p:grpSpPr>
          <a:xfrm>
            <a:off x="1962531" y="1904286"/>
            <a:ext cx="1538689" cy="615475"/>
            <a:chOff x="1734546" y="909819"/>
            <a:chExt cx="1538689" cy="615475"/>
          </a:xfrm>
        </p:grpSpPr>
        <p:sp>
          <p:nvSpPr>
            <p:cNvPr id="79" name="Chevron 78"/>
            <p:cNvSpPr/>
            <p:nvPr/>
          </p:nvSpPr>
          <p:spPr>
            <a:xfrm>
              <a:off x="1734546" y="909819"/>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80" name="Chevron 18"/>
            <p:cNvSpPr/>
            <p:nvPr/>
          </p:nvSpPr>
          <p:spPr>
            <a:xfrm>
              <a:off x="2042284" y="909819"/>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Facebook pages</a:t>
              </a:r>
              <a:endParaRPr lang="en-US" sz="1100" kern="1200" dirty="0"/>
            </a:p>
          </p:txBody>
        </p:sp>
      </p:grpSp>
      <p:grpSp>
        <p:nvGrpSpPr>
          <p:cNvPr id="13" name="Group 12"/>
          <p:cNvGrpSpPr/>
          <p:nvPr/>
        </p:nvGrpSpPr>
        <p:grpSpPr>
          <a:xfrm>
            <a:off x="3285804" y="1904286"/>
            <a:ext cx="1538689" cy="615475"/>
            <a:chOff x="3057819" y="909819"/>
            <a:chExt cx="1538689" cy="615475"/>
          </a:xfrm>
        </p:grpSpPr>
        <p:sp>
          <p:nvSpPr>
            <p:cNvPr id="77" name="Chevron 76"/>
            <p:cNvSpPr/>
            <p:nvPr/>
          </p:nvSpPr>
          <p:spPr>
            <a:xfrm>
              <a:off x="3057819" y="909819"/>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78" name="Chevron 20"/>
            <p:cNvSpPr/>
            <p:nvPr/>
          </p:nvSpPr>
          <p:spPr>
            <a:xfrm>
              <a:off x="3365557" y="909819"/>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Stream chapter events</a:t>
              </a:r>
              <a:endParaRPr lang="en-US" sz="1100" kern="1200" dirty="0"/>
            </a:p>
          </p:txBody>
        </p:sp>
      </p:grpSp>
      <p:grpSp>
        <p:nvGrpSpPr>
          <p:cNvPr id="14" name="Group 13"/>
          <p:cNvGrpSpPr/>
          <p:nvPr/>
        </p:nvGrpSpPr>
        <p:grpSpPr>
          <a:xfrm>
            <a:off x="4609076" y="1904286"/>
            <a:ext cx="1538689" cy="615475"/>
            <a:chOff x="4381091" y="909819"/>
            <a:chExt cx="1538689" cy="615475"/>
          </a:xfrm>
        </p:grpSpPr>
        <p:sp>
          <p:nvSpPr>
            <p:cNvPr id="75" name="Chevron 74"/>
            <p:cNvSpPr/>
            <p:nvPr/>
          </p:nvSpPr>
          <p:spPr>
            <a:xfrm>
              <a:off x="4381091" y="909819"/>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76" name="Chevron 22"/>
            <p:cNvSpPr/>
            <p:nvPr/>
          </p:nvSpPr>
          <p:spPr>
            <a:xfrm>
              <a:off x="4688829" y="909819"/>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Online Mentorship</a:t>
              </a:r>
              <a:endParaRPr lang="en-US" sz="1100" kern="1200" dirty="0"/>
            </a:p>
          </p:txBody>
        </p:sp>
      </p:grpSp>
      <p:grpSp>
        <p:nvGrpSpPr>
          <p:cNvPr id="15" name="Group 14"/>
          <p:cNvGrpSpPr/>
          <p:nvPr/>
        </p:nvGrpSpPr>
        <p:grpSpPr>
          <a:xfrm>
            <a:off x="5932349" y="1904286"/>
            <a:ext cx="1538689" cy="615475"/>
            <a:chOff x="5704364" y="909819"/>
            <a:chExt cx="1538689" cy="615475"/>
          </a:xfrm>
        </p:grpSpPr>
        <p:sp>
          <p:nvSpPr>
            <p:cNvPr id="73" name="Chevron 72"/>
            <p:cNvSpPr/>
            <p:nvPr/>
          </p:nvSpPr>
          <p:spPr>
            <a:xfrm>
              <a:off x="5704364" y="909819"/>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74" name="Chevron 24"/>
            <p:cNvSpPr/>
            <p:nvPr/>
          </p:nvSpPr>
          <p:spPr>
            <a:xfrm>
              <a:off x="6012102" y="909819"/>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Write for JQ or </a:t>
              </a:r>
              <a:r>
                <a:rPr lang="en-US" sz="1100" kern="1200" dirty="0" err="1" smtClean="0"/>
                <a:t>JETwit</a:t>
              </a:r>
              <a:endParaRPr lang="en-US" sz="1100" kern="1200" dirty="0"/>
            </a:p>
          </p:txBody>
        </p:sp>
      </p:grpSp>
      <p:grpSp>
        <p:nvGrpSpPr>
          <p:cNvPr id="16" name="Group 15"/>
          <p:cNvGrpSpPr/>
          <p:nvPr/>
        </p:nvGrpSpPr>
        <p:grpSpPr>
          <a:xfrm>
            <a:off x="7255622" y="1904286"/>
            <a:ext cx="1538689" cy="615475"/>
            <a:chOff x="7027637" y="909819"/>
            <a:chExt cx="1538689" cy="615475"/>
          </a:xfrm>
        </p:grpSpPr>
        <p:sp>
          <p:nvSpPr>
            <p:cNvPr id="71" name="Chevron 70"/>
            <p:cNvSpPr/>
            <p:nvPr/>
          </p:nvSpPr>
          <p:spPr>
            <a:xfrm>
              <a:off x="7027637" y="909819"/>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72" name="Chevron 26"/>
            <p:cNvSpPr/>
            <p:nvPr/>
          </p:nvSpPr>
          <p:spPr>
            <a:xfrm>
              <a:off x="7335375" y="909819"/>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E-newsletter</a:t>
              </a:r>
              <a:endParaRPr lang="en-US" sz="1100" kern="1200" dirty="0"/>
            </a:p>
          </p:txBody>
        </p:sp>
      </p:grpSp>
      <p:grpSp>
        <p:nvGrpSpPr>
          <p:cNvPr id="17" name="Group 16"/>
          <p:cNvGrpSpPr/>
          <p:nvPr/>
        </p:nvGrpSpPr>
        <p:grpSpPr>
          <a:xfrm>
            <a:off x="349688" y="2686608"/>
            <a:ext cx="1853842" cy="741536"/>
            <a:chOff x="121703" y="1692141"/>
            <a:chExt cx="1853842" cy="741536"/>
          </a:xfrm>
        </p:grpSpPr>
        <p:sp>
          <p:nvSpPr>
            <p:cNvPr id="69" name="Chevron 68"/>
            <p:cNvSpPr/>
            <p:nvPr/>
          </p:nvSpPr>
          <p:spPr>
            <a:xfrm>
              <a:off x="121703" y="1692141"/>
              <a:ext cx="1853842" cy="741536"/>
            </a:xfrm>
            <a:prstGeom prst="chevron">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70" name="Chevron 28"/>
            <p:cNvSpPr/>
            <p:nvPr/>
          </p:nvSpPr>
          <p:spPr>
            <a:xfrm>
              <a:off x="492471" y="1692141"/>
              <a:ext cx="1112306" cy="7415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JET Program Promotion</a:t>
              </a:r>
              <a:endParaRPr lang="en-US" sz="1100" kern="1200" dirty="0"/>
            </a:p>
          </p:txBody>
        </p:sp>
      </p:grpSp>
      <p:grpSp>
        <p:nvGrpSpPr>
          <p:cNvPr id="18" name="Group 17"/>
          <p:cNvGrpSpPr/>
          <p:nvPr/>
        </p:nvGrpSpPr>
        <p:grpSpPr>
          <a:xfrm>
            <a:off x="1962531" y="2749639"/>
            <a:ext cx="1538689" cy="615475"/>
            <a:chOff x="1734546" y="1755172"/>
            <a:chExt cx="1538689" cy="615475"/>
          </a:xfrm>
        </p:grpSpPr>
        <p:sp>
          <p:nvSpPr>
            <p:cNvPr id="67" name="Chevron 66"/>
            <p:cNvSpPr/>
            <p:nvPr/>
          </p:nvSpPr>
          <p:spPr>
            <a:xfrm>
              <a:off x="1734546" y="1755172"/>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68" name="Chevron 30"/>
            <p:cNvSpPr/>
            <p:nvPr/>
          </p:nvSpPr>
          <p:spPr>
            <a:xfrm>
              <a:off x="2042284" y="1755172"/>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Visit local colleges</a:t>
              </a:r>
              <a:endParaRPr lang="en-US" sz="1100" kern="1200" dirty="0"/>
            </a:p>
          </p:txBody>
        </p:sp>
      </p:grpSp>
      <p:grpSp>
        <p:nvGrpSpPr>
          <p:cNvPr id="19" name="Group 18"/>
          <p:cNvGrpSpPr/>
          <p:nvPr/>
        </p:nvGrpSpPr>
        <p:grpSpPr>
          <a:xfrm>
            <a:off x="3285804" y="2749639"/>
            <a:ext cx="1538689" cy="615475"/>
            <a:chOff x="3057819" y="1755172"/>
            <a:chExt cx="1538689" cy="615475"/>
          </a:xfrm>
        </p:grpSpPr>
        <p:sp>
          <p:nvSpPr>
            <p:cNvPr id="65" name="Chevron 64"/>
            <p:cNvSpPr/>
            <p:nvPr/>
          </p:nvSpPr>
          <p:spPr>
            <a:xfrm>
              <a:off x="3057819" y="1755172"/>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66" name="Chevron 32"/>
            <p:cNvSpPr/>
            <p:nvPr/>
          </p:nvSpPr>
          <p:spPr>
            <a:xfrm>
              <a:off x="3365557" y="1755172"/>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Support retuning JETs</a:t>
              </a:r>
            </a:p>
          </p:txBody>
        </p:sp>
      </p:grpSp>
      <p:grpSp>
        <p:nvGrpSpPr>
          <p:cNvPr id="20" name="Group 19"/>
          <p:cNvGrpSpPr/>
          <p:nvPr/>
        </p:nvGrpSpPr>
        <p:grpSpPr>
          <a:xfrm>
            <a:off x="4609076" y="2749639"/>
            <a:ext cx="1538689" cy="615475"/>
            <a:chOff x="4381091" y="1755172"/>
            <a:chExt cx="1538689" cy="615475"/>
          </a:xfrm>
        </p:grpSpPr>
        <p:sp>
          <p:nvSpPr>
            <p:cNvPr id="63" name="Chevron 62"/>
            <p:cNvSpPr/>
            <p:nvPr/>
          </p:nvSpPr>
          <p:spPr>
            <a:xfrm>
              <a:off x="4381091" y="1755172"/>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64" name="Chevron 34"/>
            <p:cNvSpPr/>
            <p:nvPr/>
          </p:nvSpPr>
          <p:spPr>
            <a:xfrm>
              <a:off x="4688829" y="1755172"/>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Support departing JET</a:t>
              </a:r>
            </a:p>
          </p:txBody>
        </p:sp>
      </p:grpSp>
      <p:grpSp>
        <p:nvGrpSpPr>
          <p:cNvPr id="21" name="Group 20"/>
          <p:cNvGrpSpPr/>
          <p:nvPr/>
        </p:nvGrpSpPr>
        <p:grpSpPr>
          <a:xfrm>
            <a:off x="5932349" y="2749639"/>
            <a:ext cx="1538689" cy="615475"/>
            <a:chOff x="5704364" y="1755172"/>
            <a:chExt cx="1538689" cy="615475"/>
          </a:xfrm>
        </p:grpSpPr>
        <p:sp>
          <p:nvSpPr>
            <p:cNvPr id="61" name="Chevron 60"/>
            <p:cNvSpPr/>
            <p:nvPr/>
          </p:nvSpPr>
          <p:spPr>
            <a:xfrm>
              <a:off x="5704364" y="1755172"/>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62" name="Chevron 36"/>
            <p:cNvSpPr/>
            <p:nvPr/>
          </p:nvSpPr>
          <p:spPr>
            <a:xfrm>
              <a:off x="6012102" y="1755172"/>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Photo/video contest</a:t>
              </a:r>
            </a:p>
          </p:txBody>
        </p:sp>
      </p:grpSp>
      <p:grpSp>
        <p:nvGrpSpPr>
          <p:cNvPr id="22" name="Group 21"/>
          <p:cNvGrpSpPr/>
          <p:nvPr/>
        </p:nvGrpSpPr>
        <p:grpSpPr>
          <a:xfrm>
            <a:off x="349688" y="3531960"/>
            <a:ext cx="1853842" cy="741536"/>
            <a:chOff x="121703" y="2537493"/>
            <a:chExt cx="1853842" cy="741536"/>
          </a:xfrm>
        </p:grpSpPr>
        <p:sp>
          <p:nvSpPr>
            <p:cNvPr id="59" name="Chevron 58"/>
            <p:cNvSpPr/>
            <p:nvPr/>
          </p:nvSpPr>
          <p:spPr>
            <a:xfrm>
              <a:off x="121703" y="2537493"/>
              <a:ext cx="1853842" cy="741536"/>
            </a:xfrm>
            <a:prstGeom prst="chevron">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60" name="Chevron 38"/>
            <p:cNvSpPr/>
            <p:nvPr/>
          </p:nvSpPr>
          <p:spPr>
            <a:xfrm>
              <a:off x="492471" y="2537493"/>
              <a:ext cx="1112306" cy="7415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Overnight Trips</a:t>
              </a:r>
              <a:endParaRPr lang="en-US" sz="1100" kern="1200" dirty="0"/>
            </a:p>
          </p:txBody>
        </p:sp>
      </p:grpSp>
      <p:grpSp>
        <p:nvGrpSpPr>
          <p:cNvPr id="23" name="Group 22"/>
          <p:cNvGrpSpPr/>
          <p:nvPr/>
        </p:nvGrpSpPr>
        <p:grpSpPr>
          <a:xfrm>
            <a:off x="1962531" y="3594991"/>
            <a:ext cx="1538689" cy="615475"/>
            <a:chOff x="1734546" y="2600524"/>
            <a:chExt cx="1538689" cy="615475"/>
          </a:xfrm>
        </p:grpSpPr>
        <p:sp>
          <p:nvSpPr>
            <p:cNvPr id="57" name="Chevron 56"/>
            <p:cNvSpPr/>
            <p:nvPr/>
          </p:nvSpPr>
          <p:spPr>
            <a:xfrm>
              <a:off x="1734546" y="2600524"/>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58" name="Chevron 40"/>
            <p:cNvSpPr/>
            <p:nvPr/>
          </p:nvSpPr>
          <p:spPr>
            <a:xfrm>
              <a:off x="2042284" y="2600524"/>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Skiing/snowboard trip</a:t>
              </a:r>
              <a:endParaRPr lang="en-US" sz="1100" kern="1200" dirty="0"/>
            </a:p>
          </p:txBody>
        </p:sp>
      </p:grpSp>
      <p:grpSp>
        <p:nvGrpSpPr>
          <p:cNvPr id="24" name="Group 23"/>
          <p:cNvGrpSpPr/>
          <p:nvPr/>
        </p:nvGrpSpPr>
        <p:grpSpPr>
          <a:xfrm>
            <a:off x="3285804" y="3594991"/>
            <a:ext cx="1538689" cy="615475"/>
            <a:chOff x="3057819" y="2600524"/>
            <a:chExt cx="1538689" cy="615475"/>
          </a:xfrm>
        </p:grpSpPr>
        <p:sp>
          <p:nvSpPr>
            <p:cNvPr id="55" name="Chevron 54"/>
            <p:cNvSpPr/>
            <p:nvPr/>
          </p:nvSpPr>
          <p:spPr>
            <a:xfrm>
              <a:off x="3057819" y="2600524"/>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56" name="Chevron 42"/>
            <p:cNvSpPr/>
            <p:nvPr/>
          </p:nvSpPr>
          <p:spPr>
            <a:xfrm>
              <a:off x="3365557" y="2600524"/>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Hiking trip</a:t>
              </a:r>
              <a:endParaRPr lang="en-US" sz="1100" kern="1200" dirty="0"/>
            </a:p>
          </p:txBody>
        </p:sp>
      </p:grpSp>
      <p:grpSp>
        <p:nvGrpSpPr>
          <p:cNvPr id="25" name="Group 24"/>
          <p:cNvGrpSpPr/>
          <p:nvPr/>
        </p:nvGrpSpPr>
        <p:grpSpPr>
          <a:xfrm>
            <a:off x="4609076" y="3594991"/>
            <a:ext cx="1538689" cy="615475"/>
            <a:chOff x="4381091" y="2600524"/>
            <a:chExt cx="1538689" cy="615475"/>
          </a:xfrm>
        </p:grpSpPr>
        <p:sp>
          <p:nvSpPr>
            <p:cNvPr id="53" name="Chevron 52"/>
            <p:cNvSpPr/>
            <p:nvPr/>
          </p:nvSpPr>
          <p:spPr>
            <a:xfrm>
              <a:off x="4381091" y="2600524"/>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54" name="Chevron 44"/>
            <p:cNvSpPr/>
            <p:nvPr/>
          </p:nvSpPr>
          <p:spPr>
            <a:xfrm>
              <a:off x="4688829" y="2600524"/>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Camping or rafting</a:t>
              </a:r>
              <a:endParaRPr lang="en-US" sz="1100" kern="1200" dirty="0"/>
            </a:p>
          </p:txBody>
        </p:sp>
      </p:grpSp>
      <p:grpSp>
        <p:nvGrpSpPr>
          <p:cNvPr id="26" name="Group 25"/>
          <p:cNvGrpSpPr/>
          <p:nvPr/>
        </p:nvGrpSpPr>
        <p:grpSpPr>
          <a:xfrm>
            <a:off x="349688" y="4377312"/>
            <a:ext cx="1853842" cy="741536"/>
            <a:chOff x="121703" y="3382845"/>
            <a:chExt cx="1853842" cy="741536"/>
          </a:xfrm>
        </p:grpSpPr>
        <p:sp>
          <p:nvSpPr>
            <p:cNvPr id="51" name="Chevron 50"/>
            <p:cNvSpPr/>
            <p:nvPr/>
          </p:nvSpPr>
          <p:spPr>
            <a:xfrm>
              <a:off x="121703" y="3382845"/>
              <a:ext cx="1853842" cy="741536"/>
            </a:xfrm>
            <a:prstGeom prst="chevron">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52" name="Chevron 46"/>
            <p:cNvSpPr/>
            <p:nvPr/>
          </p:nvSpPr>
          <p:spPr>
            <a:xfrm>
              <a:off x="492471" y="3382845"/>
              <a:ext cx="1112306" cy="7415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Partnerships</a:t>
              </a:r>
            </a:p>
          </p:txBody>
        </p:sp>
      </p:grpSp>
      <p:grpSp>
        <p:nvGrpSpPr>
          <p:cNvPr id="27" name="Group 26"/>
          <p:cNvGrpSpPr/>
          <p:nvPr/>
        </p:nvGrpSpPr>
        <p:grpSpPr>
          <a:xfrm>
            <a:off x="1962531" y="4440343"/>
            <a:ext cx="1538689" cy="615475"/>
            <a:chOff x="1734546" y="3445876"/>
            <a:chExt cx="1538689" cy="615475"/>
          </a:xfrm>
        </p:grpSpPr>
        <p:sp>
          <p:nvSpPr>
            <p:cNvPr id="49" name="Chevron 48"/>
            <p:cNvSpPr/>
            <p:nvPr/>
          </p:nvSpPr>
          <p:spPr>
            <a:xfrm>
              <a:off x="1734546" y="3445876"/>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50" name="Chevron 48"/>
            <p:cNvSpPr/>
            <p:nvPr/>
          </p:nvSpPr>
          <p:spPr>
            <a:xfrm>
              <a:off x="2042284" y="3445876"/>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Japanese American Organizations</a:t>
              </a:r>
            </a:p>
          </p:txBody>
        </p:sp>
      </p:grpSp>
      <p:grpSp>
        <p:nvGrpSpPr>
          <p:cNvPr id="28" name="Group 27"/>
          <p:cNvGrpSpPr/>
          <p:nvPr/>
        </p:nvGrpSpPr>
        <p:grpSpPr>
          <a:xfrm>
            <a:off x="3285804" y="4440343"/>
            <a:ext cx="1538689" cy="615475"/>
            <a:chOff x="3057819" y="3445876"/>
            <a:chExt cx="1538689" cy="615475"/>
          </a:xfrm>
        </p:grpSpPr>
        <p:sp>
          <p:nvSpPr>
            <p:cNvPr id="47" name="Chevron 46"/>
            <p:cNvSpPr/>
            <p:nvPr/>
          </p:nvSpPr>
          <p:spPr>
            <a:xfrm>
              <a:off x="3057819" y="3445876"/>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48" name="Chevron 50"/>
            <p:cNvSpPr/>
            <p:nvPr/>
          </p:nvSpPr>
          <p:spPr>
            <a:xfrm>
              <a:off x="3365557" y="3445876"/>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Piggy Back on events</a:t>
              </a:r>
            </a:p>
          </p:txBody>
        </p:sp>
      </p:grpSp>
      <p:grpSp>
        <p:nvGrpSpPr>
          <p:cNvPr id="29" name="Group 28"/>
          <p:cNvGrpSpPr/>
          <p:nvPr/>
        </p:nvGrpSpPr>
        <p:grpSpPr>
          <a:xfrm>
            <a:off x="4609076" y="4440343"/>
            <a:ext cx="1538689" cy="615475"/>
            <a:chOff x="4381091" y="3445876"/>
            <a:chExt cx="1538689" cy="615475"/>
          </a:xfrm>
        </p:grpSpPr>
        <p:sp>
          <p:nvSpPr>
            <p:cNvPr id="45" name="Chevron 44"/>
            <p:cNvSpPr/>
            <p:nvPr/>
          </p:nvSpPr>
          <p:spPr>
            <a:xfrm>
              <a:off x="4381091" y="3445876"/>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46" name="Chevron 52"/>
            <p:cNvSpPr/>
            <p:nvPr/>
          </p:nvSpPr>
          <p:spPr>
            <a:xfrm>
              <a:off x="4688829" y="3445876"/>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Invite non-JETs</a:t>
              </a:r>
            </a:p>
          </p:txBody>
        </p:sp>
      </p:grpSp>
      <p:grpSp>
        <p:nvGrpSpPr>
          <p:cNvPr id="30" name="Group 29"/>
          <p:cNvGrpSpPr/>
          <p:nvPr/>
        </p:nvGrpSpPr>
        <p:grpSpPr>
          <a:xfrm>
            <a:off x="349688" y="5222664"/>
            <a:ext cx="1853842" cy="741536"/>
            <a:chOff x="121703" y="4228197"/>
            <a:chExt cx="1853842" cy="741536"/>
          </a:xfrm>
        </p:grpSpPr>
        <p:sp>
          <p:nvSpPr>
            <p:cNvPr id="43" name="Chevron 42"/>
            <p:cNvSpPr/>
            <p:nvPr/>
          </p:nvSpPr>
          <p:spPr>
            <a:xfrm>
              <a:off x="121703" y="4228197"/>
              <a:ext cx="1853842" cy="741536"/>
            </a:xfrm>
            <a:prstGeom prst="chevron">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44" name="Chevron 54"/>
            <p:cNvSpPr/>
            <p:nvPr/>
          </p:nvSpPr>
          <p:spPr>
            <a:xfrm>
              <a:off x="492471" y="4228197"/>
              <a:ext cx="1112306" cy="7415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Tatami Time Share</a:t>
              </a:r>
              <a:endParaRPr lang="en-US" sz="1100" kern="1200" dirty="0"/>
            </a:p>
          </p:txBody>
        </p:sp>
      </p:grpSp>
      <p:grpSp>
        <p:nvGrpSpPr>
          <p:cNvPr id="31" name="Group 30"/>
          <p:cNvGrpSpPr/>
          <p:nvPr/>
        </p:nvGrpSpPr>
        <p:grpSpPr>
          <a:xfrm>
            <a:off x="1962531" y="5285695"/>
            <a:ext cx="1538689" cy="615475"/>
            <a:chOff x="1734546" y="4291228"/>
            <a:chExt cx="1538689" cy="615475"/>
          </a:xfrm>
        </p:grpSpPr>
        <p:sp>
          <p:nvSpPr>
            <p:cNvPr id="41" name="Chevron 40"/>
            <p:cNvSpPr/>
            <p:nvPr/>
          </p:nvSpPr>
          <p:spPr>
            <a:xfrm>
              <a:off x="1734546" y="4291228"/>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42" name="Chevron 56"/>
            <p:cNvSpPr/>
            <p:nvPr/>
          </p:nvSpPr>
          <p:spPr>
            <a:xfrm>
              <a:off x="2042284" y="4291228"/>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Provide out of town alumni a place to stay</a:t>
              </a:r>
              <a:endParaRPr lang="en-US" sz="1100" kern="1200" dirty="0"/>
            </a:p>
          </p:txBody>
        </p:sp>
      </p:grpSp>
      <p:grpSp>
        <p:nvGrpSpPr>
          <p:cNvPr id="32" name="Group 31"/>
          <p:cNvGrpSpPr/>
          <p:nvPr/>
        </p:nvGrpSpPr>
        <p:grpSpPr>
          <a:xfrm>
            <a:off x="3285804" y="5285695"/>
            <a:ext cx="1538689" cy="615475"/>
            <a:chOff x="3057819" y="4291228"/>
            <a:chExt cx="1538689" cy="615475"/>
          </a:xfrm>
        </p:grpSpPr>
        <p:sp>
          <p:nvSpPr>
            <p:cNvPr id="39" name="Chevron 38"/>
            <p:cNvSpPr/>
            <p:nvPr/>
          </p:nvSpPr>
          <p:spPr>
            <a:xfrm>
              <a:off x="3057819" y="4291228"/>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40" name="Chevron 58"/>
            <p:cNvSpPr/>
            <p:nvPr/>
          </p:nvSpPr>
          <p:spPr>
            <a:xfrm>
              <a:off x="3365557" y="4291228"/>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Road trip</a:t>
              </a:r>
              <a:endParaRPr lang="en-US" sz="1100" kern="1200" dirty="0"/>
            </a:p>
          </p:txBody>
        </p:sp>
      </p:grpSp>
      <p:grpSp>
        <p:nvGrpSpPr>
          <p:cNvPr id="33" name="Group 32"/>
          <p:cNvGrpSpPr/>
          <p:nvPr/>
        </p:nvGrpSpPr>
        <p:grpSpPr>
          <a:xfrm>
            <a:off x="349688" y="6068016"/>
            <a:ext cx="1853842" cy="741536"/>
            <a:chOff x="121703" y="5073549"/>
            <a:chExt cx="1853842" cy="741536"/>
          </a:xfrm>
        </p:grpSpPr>
        <p:sp>
          <p:nvSpPr>
            <p:cNvPr id="37" name="Chevron 36"/>
            <p:cNvSpPr/>
            <p:nvPr/>
          </p:nvSpPr>
          <p:spPr>
            <a:xfrm>
              <a:off x="121703" y="5073549"/>
              <a:ext cx="1853842" cy="741536"/>
            </a:xfrm>
            <a:prstGeom prst="chevron">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38" name="Chevron 60"/>
            <p:cNvSpPr/>
            <p:nvPr/>
          </p:nvSpPr>
          <p:spPr>
            <a:xfrm>
              <a:off x="492471" y="5073549"/>
              <a:ext cx="1112306" cy="7415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Leadership</a:t>
              </a:r>
            </a:p>
          </p:txBody>
        </p:sp>
      </p:grpSp>
      <p:grpSp>
        <p:nvGrpSpPr>
          <p:cNvPr id="34" name="Group 33"/>
          <p:cNvGrpSpPr/>
          <p:nvPr/>
        </p:nvGrpSpPr>
        <p:grpSpPr>
          <a:xfrm>
            <a:off x="1962531" y="6131047"/>
            <a:ext cx="1538689" cy="615475"/>
            <a:chOff x="1734546" y="5136580"/>
            <a:chExt cx="1538689" cy="615475"/>
          </a:xfrm>
        </p:grpSpPr>
        <p:sp>
          <p:nvSpPr>
            <p:cNvPr id="35" name="Chevron 34"/>
            <p:cNvSpPr/>
            <p:nvPr/>
          </p:nvSpPr>
          <p:spPr>
            <a:xfrm>
              <a:off x="1734546" y="5136580"/>
              <a:ext cx="1538689" cy="615475"/>
            </a:xfrm>
            <a:prstGeom prst="chevron">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36" name="Chevron 62"/>
            <p:cNvSpPr/>
            <p:nvPr/>
          </p:nvSpPr>
          <p:spPr>
            <a:xfrm>
              <a:off x="2042284" y="5136580"/>
              <a:ext cx="923214" cy="61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Find a point person</a:t>
              </a:r>
            </a:p>
          </p:txBody>
        </p:sp>
      </p:grpSp>
    </p:spTree>
    <p:extLst>
      <p:ext uri="{BB962C8B-B14F-4D97-AF65-F5344CB8AC3E}">
        <p14:creationId xmlns:p14="http://schemas.microsoft.com/office/powerpoint/2010/main" val="2144809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54675895"/>
              </p:ext>
            </p:extLst>
          </p:nvPr>
        </p:nvGraphicFramePr>
        <p:xfrm>
          <a:off x="914400" y="438150"/>
          <a:ext cx="8026400" cy="598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0"/>
            <a:ext cx="1200839" cy="68580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59321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71673552"/>
              </p:ext>
            </p:extLst>
          </p:nvPr>
        </p:nvGraphicFramePr>
        <p:xfrm>
          <a:off x="158515" y="958850"/>
          <a:ext cx="8688030" cy="5816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02520" y="0"/>
            <a:ext cx="8120063" cy="95885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2"/>
          <p:cNvSpPr txBox="1">
            <a:spLocks noChangeArrowheads="1"/>
          </p:cNvSpPr>
          <p:nvPr/>
        </p:nvSpPr>
        <p:spPr>
          <a:xfrm>
            <a:off x="620939" y="1"/>
            <a:ext cx="8120063" cy="9588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chemeClr val="bg1"/>
                </a:solidFill>
              </a:rPr>
              <a:t>Possible Solutions</a:t>
            </a:r>
            <a:endParaRPr lang="en-US" sz="3000" b="1" dirty="0">
              <a:solidFill>
                <a:schemeClr val="bg1"/>
              </a:solidFill>
            </a:endParaRPr>
          </a:p>
        </p:txBody>
      </p:sp>
    </p:spTree>
    <p:extLst>
      <p:ext uri="{BB962C8B-B14F-4D97-AF65-F5344CB8AC3E}">
        <p14:creationId xmlns:p14="http://schemas.microsoft.com/office/powerpoint/2010/main" val="1823375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2520" y="0"/>
            <a:ext cx="8120063" cy="95885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0"/>
            <a:ext cx="7772400" cy="744977"/>
          </a:xfrm>
        </p:spPr>
        <p:txBody>
          <a:bodyPr>
            <a:normAutofit fontScale="90000"/>
          </a:bodyPr>
          <a:lstStyle/>
          <a:p>
            <a:r>
              <a:rPr lang="en-US" dirty="0" smtClean="0">
                <a:solidFill>
                  <a:schemeClr val="bg1"/>
                </a:solidFill>
              </a:rPr>
              <a:t>Chapter Updates</a:t>
            </a:r>
            <a:endParaRPr lang="en-US" dirty="0">
              <a:solidFill>
                <a:schemeClr val="bg1"/>
              </a:solidFill>
            </a:endParaRPr>
          </a:p>
        </p:txBody>
      </p:sp>
      <p:sp>
        <p:nvSpPr>
          <p:cNvPr id="7" name="TextBox 6"/>
          <p:cNvSpPr txBox="1"/>
          <p:nvPr/>
        </p:nvSpPr>
        <p:spPr>
          <a:xfrm>
            <a:off x="-99152" y="1553378"/>
            <a:ext cx="9144000" cy="3554819"/>
          </a:xfrm>
          <a:prstGeom prst="rect">
            <a:avLst/>
          </a:prstGeom>
          <a:noFill/>
        </p:spPr>
        <p:txBody>
          <a:bodyPr wrap="square" rtlCol="0">
            <a:spAutoFit/>
          </a:bodyPr>
          <a:lstStyle/>
          <a:p>
            <a:pPr algn="ctr"/>
            <a:r>
              <a:rPr lang="en-US" sz="2500" dirty="0" smtClean="0"/>
              <a:t>JETAA PNW</a:t>
            </a:r>
          </a:p>
          <a:p>
            <a:pPr algn="ctr"/>
            <a:r>
              <a:rPr lang="en-US" sz="2500" dirty="0" smtClean="0"/>
              <a:t>JETAA NY</a:t>
            </a:r>
          </a:p>
          <a:p>
            <a:pPr algn="ctr"/>
            <a:r>
              <a:rPr lang="en-US" sz="2500" dirty="0" smtClean="0"/>
              <a:t>JETAA DC</a:t>
            </a:r>
          </a:p>
          <a:p>
            <a:pPr algn="ctr"/>
            <a:r>
              <a:rPr lang="en-US" sz="2500" dirty="0" smtClean="0"/>
              <a:t>JET AA Mid-South</a:t>
            </a:r>
          </a:p>
          <a:p>
            <a:pPr algn="ctr"/>
            <a:r>
              <a:rPr lang="en-US" sz="2500" dirty="0" smtClean="0"/>
              <a:t>JETAA Heartland</a:t>
            </a:r>
          </a:p>
          <a:p>
            <a:pPr algn="ctr"/>
            <a:r>
              <a:rPr lang="en-US" sz="2500" dirty="0" smtClean="0"/>
              <a:t>NETAA NE</a:t>
            </a:r>
          </a:p>
          <a:p>
            <a:pPr algn="ctr"/>
            <a:r>
              <a:rPr lang="en-US" sz="2500" dirty="0" smtClean="0"/>
              <a:t>JETAA Chicago</a:t>
            </a:r>
          </a:p>
          <a:p>
            <a:pPr algn="ctr"/>
            <a:r>
              <a:rPr lang="en-US" sz="2500" dirty="0" smtClean="0"/>
              <a:t>JETAA MN</a:t>
            </a:r>
          </a:p>
          <a:p>
            <a:pPr algn="ctr"/>
            <a:r>
              <a:rPr lang="en-US" sz="2500" dirty="0" smtClean="0"/>
              <a:t>JETAA Florida</a:t>
            </a:r>
          </a:p>
        </p:txBody>
      </p:sp>
    </p:spTree>
    <p:extLst>
      <p:ext uri="{BB962C8B-B14F-4D97-AF65-F5344CB8AC3E}">
        <p14:creationId xmlns:p14="http://schemas.microsoft.com/office/powerpoint/2010/main" val="139323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00839" cy="68580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91" name="TextBox 2"/>
          <p:cNvSpPr txBox="1">
            <a:spLocks noChangeArrowheads="1"/>
          </p:cNvSpPr>
          <p:nvPr/>
        </p:nvSpPr>
        <p:spPr bwMode="auto">
          <a:xfrm>
            <a:off x="10883900" y="4581525"/>
            <a:ext cx="185738" cy="369888"/>
          </a:xfrm>
          <a:prstGeom prst="rect">
            <a:avLst/>
          </a:prstGeom>
          <a:noFill/>
          <a:ln w="9525">
            <a:noFill/>
            <a:miter lim="800000"/>
            <a:headEnd/>
            <a:tailEnd/>
          </a:ln>
        </p:spPr>
        <p:txBody>
          <a:bodyPr wrap="none">
            <a:prstTxWarp prst="textNoShape">
              <a:avLst/>
            </a:prstTxWarp>
            <a:spAutoFit/>
          </a:bodyPr>
          <a:lstStyle/>
          <a:p>
            <a:endParaRPr lang="en-US"/>
          </a:p>
        </p:txBody>
      </p:sp>
      <p:pic>
        <p:nvPicPr>
          <p:cNvPr id="2" name="Picture 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8925" y="5845017"/>
            <a:ext cx="1191486" cy="891912"/>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79880" y="326571"/>
            <a:ext cx="4835576" cy="2285565"/>
          </a:xfrm>
          <a:prstGeom prst="rect">
            <a:avLst/>
          </a:prstGeom>
        </p:spPr>
      </p:pic>
      <p:sp>
        <p:nvSpPr>
          <p:cNvPr id="6" name="5-Point Star 5"/>
          <p:cNvSpPr/>
          <p:nvPr/>
        </p:nvSpPr>
        <p:spPr>
          <a:xfrm>
            <a:off x="1942990" y="514509"/>
            <a:ext cx="383458" cy="368710"/>
          </a:xfrm>
          <a:prstGeom prst="star5">
            <a:avLst/>
          </a:prstGeom>
          <a:solidFill>
            <a:srgbClr val="EB481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315456" y="499857"/>
            <a:ext cx="3327471" cy="707886"/>
          </a:xfrm>
          <a:prstGeom prst="rect">
            <a:avLst/>
          </a:prstGeom>
          <a:noFill/>
        </p:spPr>
        <p:txBody>
          <a:bodyPr wrap="square" rtlCol="0">
            <a:spAutoFit/>
          </a:bodyPr>
          <a:lstStyle/>
          <a:p>
            <a:r>
              <a:rPr lang="en-US" sz="4000" dirty="0" smtClean="0"/>
              <a:t>JETAA PNW</a:t>
            </a:r>
            <a:endParaRPr lang="en-US" sz="4000" dirty="0"/>
          </a:p>
        </p:txBody>
      </p:sp>
      <p:sp>
        <p:nvSpPr>
          <p:cNvPr id="8" name="TextBox 7"/>
          <p:cNvSpPr txBox="1"/>
          <p:nvPr/>
        </p:nvSpPr>
        <p:spPr>
          <a:xfrm>
            <a:off x="2134719" y="3196808"/>
            <a:ext cx="4761131" cy="3139321"/>
          </a:xfrm>
          <a:prstGeom prst="rect">
            <a:avLst/>
          </a:prstGeom>
          <a:noFill/>
        </p:spPr>
        <p:txBody>
          <a:bodyPr wrap="square" rtlCol="0">
            <a:spAutoFit/>
          </a:bodyPr>
          <a:lstStyle/>
          <a:p>
            <a:r>
              <a:rPr lang="en-US" b="1" dirty="0" smtClean="0"/>
              <a:t>Official Sub-chapters</a:t>
            </a:r>
          </a:p>
          <a:p>
            <a:pPr marL="285750" indent="-285750">
              <a:buFont typeface="Arial" panose="020B0604020202020204" pitchFamily="34" charset="0"/>
              <a:buChar char="•"/>
            </a:pPr>
            <a:r>
              <a:rPr lang="en-US" dirty="0" smtClean="0"/>
              <a:t>Spokane, WA (dormant)</a:t>
            </a:r>
          </a:p>
          <a:p>
            <a:pPr marL="285750" indent="-285750">
              <a:buFont typeface="Arial" panose="020B0604020202020204" pitchFamily="34" charset="0"/>
              <a:buChar char="•"/>
            </a:pPr>
            <a:endParaRPr lang="en-US" dirty="0"/>
          </a:p>
          <a:p>
            <a:r>
              <a:rPr lang="en-US" b="1" dirty="0"/>
              <a:t>Challenge</a:t>
            </a:r>
          </a:p>
          <a:p>
            <a:pPr marL="285750" indent="-285750">
              <a:buFont typeface="Arial" panose="020B0604020202020204" pitchFamily="34" charset="0"/>
              <a:buChar char="•"/>
            </a:pPr>
            <a:r>
              <a:rPr lang="en-US" dirty="0" smtClean="0"/>
              <a:t>The leader moved away</a:t>
            </a:r>
            <a:endParaRPr lang="en-US" dirty="0"/>
          </a:p>
          <a:p>
            <a:endParaRPr lang="en-US" b="1" dirty="0" smtClean="0"/>
          </a:p>
          <a:p>
            <a:r>
              <a:rPr lang="en-US" b="1" dirty="0" smtClean="0"/>
              <a:t>Success</a:t>
            </a:r>
            <a:endParaRPr lang="en-US" b="1" dirty="0"/>
          </a:p>
          <a:p>
            <a:pPr marL="285750" indent="-285750">
              <a:buFont typeface="Arial" panose="020B0604020202020204" pitchFamily="34" charset="0"/>
              <a:buChar char="•"/>
            </a:pPr>
            <a:r>
              <a:rPr lang="en-US" dirty="0" smtClean="0"/>
              <a:t>The three members that lived in the area would host one even every year</a:t>
            </a:r>
            <a:endParaRPr lang="en-US" dirty="0"/>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4071085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00839" cy="68580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91" name="TextBox 2"/>
          <p:cNvSpPr txBox="1">
            <a:spLocks noChangeArrowheads="1"/>
          </p:cNvSpPr>
          <p:nvPr/>
        </p:nvSpPr>
        <p:spPr bwMode="auto">
          <a:xfrm>
            <a:off x="10883900" y="4581525"/>
            <a:ext cx="185738" cy="369888"/>
          </a:xfrm>
          <a:prstGeom prst="rect">
            <a:avLst/>
          </a:prstGeom>
          <a:noFill/>
          <a:ln w="9525">
            <a:noFill/>
            <a:miter lim="800000"/>
            <a:headEnd/>
            <a:tailEnd/>
          </a:ln>
        </p:spPr>
        <p:txBody>
          <a:bodyPr wrap="none">
            <a:prstTxWarp prst="textNoShape">
              <a:avLst/>
            </a:prstTxWarp>
            <a:spAutoFit/>
          </a:bodyPr>
          <a:lstStyle/>
          <a:p>
            <a:endParaRPr lang="en-US"/>
          </a:p>
        </p:txBody>
      </p:sp>
      <p:pic>
        <p:nvPicPr>
          <p:cNvPr id="2" name="Picture 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8925" y="5845017"/>
            <a:ext cx="1191486" cy="8919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851" y="343813"/>
            <a:ext cx="4021228" cy="3940803"/>
          </a:xfrm>
          <a:prstGeom prst="rect">
            <a:avLst/>
          </a:prstGeom>
        </p:spPr>
      </p:pic>
      <p:sp>
        <p:nvSpPr>
          <p:cNvPr id="6" name="5-Point Star 5"/>
          <p:cNvSpPr/>
          <p:nvPr/>
        </p:nvSpPr>
        <p:spPr>
          <a:xfrm>
            <a:off x="4516373" y="2513126"/>
            <a:ext cx="383458" cy="368710"/>
          </a:xfrm>
          <a:prstGeom prst="star5">
            <a:avLst/>
          </a:prstGeom>
          <a:solidFill>
            <a:srgbClr val="EB481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537200" y="499857"/>
            <a:ext cx="4105727" cy="707886"/>
          </a:xfrm>
          <a:prstGeom prst="rect">
            <a:avLst/>
          </a:prstGeom>
          <a:noFill/>
        </p:spPr>
        <p:txBody>
          <a:bodyPr wrap="square" rtlCol="0">
            <a:spAutoFit/>
          </a:bodyPr>
          <a:lstStyle/>
          <a:p>
            <a:r>
              <a:rPr lang="en-US" sz="4000" dirty="0" smtClean="0"/>
              <a:t>JETAA New York</a:t>
            </a:r>
            <a:endParaRPr lang="en-US" sz="4000" dirty="0"/>
          </a:p>
        </p:txBody>
      </p:sp>
      <p:sp>
        <p:nvSpPr>
          <p:cNvPr id="4" name="TextBox 3"/>
          <p:cNvSpPr txBox="1"/>
          <p:nvPr/>
        </p:nvSpPr>
        <p:spPr>
          <a:xfrm>
            <a:off x="5824025" y="1800665"/>
            <a:ext cx="2996418" cy="3139321"/>
          </a:xfrm>
          <a:prstGeom prst="rect">
            <a:avLst/>
          </a:prstGeom>
          <a:noFill/>
        </p:spPr>
        <p:txBody>
          <a:bodyPr wrap="square" rtlCol="0">
            <a:spAutoFit/>
          </a:bodyPr>
          <a:lstStyle/>
          <a:p>
            <a:r>
              <a:rPr lang="en-US" b="1" dirty="0" smtClean="0"/>
              <a:t>Official Sub-chapters</a:t>
            </a:r>
          </a:p>
          <a:p>
            <a:pPr marL="285750" indent="-285750">
              <a:buFont typeface="Arial" panose="020B0604020202020204" pitchFamily="34" charset="0"/>
              <a:buChar char="•"/>
            </a:pPr>
            <a:r>
              <a:rPr lang="en-US" dirty="0" smtClean="0"/>
              <a:t>Finger Lakes (dormant)</a:t>
            </a:r>
          </a:p>
          <a:p>
            <a:pPr marL="285750" indent="-285750">
              <a:buFont typeface="Arial" panose="020B0604020202020204" pitchFamily="34" charset="0"/>
              <a:buChar char="•"/>
            </a:pPr>
            <a:r>
              <a:rPr lang="en-US" dirty="0" smtClean="0"/>
              <a:t>New Jersey (active)</a:t>
            </a:r>
          </a:p>
          <a:p>
            <a:pPr marL="285750" indent="-285750">
              <a:buFont typeface="Arial" panose="020B0604020202020204" pitchFamily="34" charset="0"/>
              <a:buChar char="•"/>
            </a:pPr>
            <a:r>
              <a:rPr lang="en-US" dirty="0" smtClean="0"/>
              <a:t>Philadelphia (active)</a:t>
            </a:r>
          </a:p>
          <a:p>
            <a:pPr marL="285750" indent="-285750">
              <a:buFont typeface="Arial" panose="020B0604020202020204" pitchFamily="34" charset="0"/>
              <a:buChar char="•"/>
            </a:pPr>
            <a:r>
              <a:rPr lang="en-US" dirty="0" smtClean="0"/>
              <a:t>Pittsburgh (active)</a:t>
            </a:r>
          </a:p>
          <a:p>
            <a:endParaRPr lang="en-US" dirty="0"/>
          </a:p>
          <a:p>
            <a:r>
              <a:rPr lang="en-US" b="1" dirty="0" smtClean="0"/>
              <a:t>Unofficial Sub-Chapters:</a:t>
            </a:r>
          </a:p>
          <a:p>
            <a:pPr marL="285750" indent="-285750">
              <a:buFont typeface="Arial" panose="020B0604020202020204" pitchFamily="34" charset="0"/>
              <a:buChar char="•"/>
            </a:pPr>
            <a:r>
              <a:rPr lang="en-US" dirty="0" smtClean="0"/>
              <a:t>Long Island (dormant)</a:t>
            </a:r>
          </a:p>
          <a:p>
            <a:pPr marL="285750" indent="-285750">
              <a:buFont typeface="Arial" panose="020B0604020202020204" pitchFamily="34" charset="0"/>
              <a:buChar char="•"/>
            </a:pPr>
            <a:r>
              <a:rPr lang="en-US" dirty="0" smtClean="0"/>
              <a:t>Brooklyn (active)</a:t>
            </a:r>
          </a:p>
          <a:p>
            <a:pPr marL="285750" indent="-285750">
              <a:buFont typeface="Arial" panose="020B0604020202020204" pitchFamily="34" charset="0"/>
              <a:buChar char="•"/>
            </a:pPr>
            <a:r>
              <a:rPr lang="en-US" dirty="0" smtClean="0"/>
              <a:t>Queens (active)</a:t>
            </a:r>
          </a:p>
          <a:p>
            <a:pPr marL="285750" indent="-285750">
              <a:buFont typeface="Arial" panose="020B0604020202020204" pitchFamily="34" charset="0"/>
              <a:buChar char="•"/>
            </a:pPr>
            <a:r>
              <a:rPr lang="en-US" dirty="0" smtClean="0"/>
              <a:t>Uptown (active)</a:t>
            </a:r>
          </a:p>
        </p:txBody>
      </p:sp>
      <p:sp>
        <p:nvSpPr>
          <p:cNvPr id="5" name="TextBox 4"/>
          <p:cNvSpPr txBox="1"/>
          <p:nvPr/>
        </p:nvSpPr>
        <p:spPr>
          <a:xfrm>
            <a:off x="1885070" y="5162843"/>
            <a:ext cx="5725551" cy="1477328"/>
          </a:xfrm>
          <a:prstGeom prst="rect">
            <a:avLst/>
          </a:prstGeom>
          <a:noFill/>
        </p:spPr>
        <p:txBody>
          <a:bodyPr wrap="square" rtlCol="0">
            <a:spAutoFit/>
          </a:bodyPr>
          <a:lstStyle/>
          <a:p>
            <a:r>
              <a:rPr lang="en-US" b="1" dirty="0" smtClean="0"/>
              <a:t>Success</a:t>
            </a:r>
          </a:p>
          <a:p>
            <a:pPr marL="285750" indent="-285750">
              <a:buFont typeface="Arial" panose="020B0604020202020204" pitchFamily="34" charset="0"/>
              <a:buChar char="•"/>
            </a:pPr>
            <a:r>
              <a:rPr lang="en-US" dirty="0" smtClean="0"/>
              <a:t>Subchapter hosts events that alumni will travel to attend</a:t>
            </a:r>
          </a:p>
          <a:p>
            <a:pPr marL="285750" indent="-285750">
              <a:buFont typeface="Arial" panose="020B0604020202020204" pitchFamily="34" charset="0"/>
              <a:buChar char="•"/>
            </a:pPr>
            <a:r>
              <a:rPr lang="en-US" dirty="0" smtClean="0"/>
              <a:t>Very active on social media</a:t>
            </a:r>
          </a:p>
          <a:p>
            <a:pPr marL="285750" indent="-285750">
              <a:buFont typeface="Arial" panose="020B0604020202020204" pitchFamily="34" charset="0"/>
              <a:buChar char="•"/>
            </a:pPr>
            <a:r>
              <a:rPr lang="en-US" dirty="0" smtClean="0"/>
              <a:t>Partner with local organizations to piggy back on events</a:t>
            </a:r>
          </a:p>
          <a:p>
            <a:pPr marL="285750" indent="-285750">
              <a:buFont typeface="Arial" panose="020B0604020202020204" pitchFamily="34" charset="0"/>
              <a:buChar char="•"/>
            </a:pPr>
            <a:r>
              <a:rPr lang="en-US" dirty="0" smtClean="0"/>
              <a:t>Apply for funding from main chapter</a:t>
            </a:r>
          </a:p>
        </p:txBody>
      </p:sp>
    </p:spTree>
    <p:extLst>
      <p:ext uri="{BB962C8B-B14F-4D97-AF65-F5344CB8AC3E}">
        <p14:creationId xmlns:p14="http://schemas.microsoft.com/office/powerpoint/2010/main" val="4138968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00839" cy="68580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91" name="TextBox 2"/>
          <p:cNvSpPr txBox="1">
            <a:spLocks noChangeArrowheads="1"/>
          </p:cNvSpPr>
          <p:nvPr/>
        </p:nvSpPr>
        <p:spPr bwMode="auto">
          <a:xfrm>
            <a:off x="10883900" y="4581525"/>
            <a:ext cx="185738" cy="369888"/>
          </a:xfrm>
          <a:prstGeom prst="rect">
            <a:avLst/>
          </a:prstGeom>
          <a:noFill/>
          <a:ln w="9525">
            <a:noFill/>
            <a:miter lim="800000"/>
            <a:headEnd/>
            <a:tailEnd/>
          </a:ln>
        </p:spPr>
        <p:txBody>
          <a:bodyPr wrap="none">
            <a:prstTxWarp prst="textNoShape">
              <a:avLst/>
            </a:prstTxWarp>
            <a:spAutoFit/>
          </a:bodyPr>
          <a:lstStyle/>
          <a:p>
            <a:endParaRPr lang="en-US"/>
          </a:p>
        </p:txBody>
      </p:sp>
      <p:pic>
        <p:nvPicPr>
          <p:cNvPr id="2" name="Picture 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8925" y="5845017"/>
            <a:ext cx="1191486" cy="8919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805" y="518159"/>
            <a:ext cx="5175070" cy="2703395"/>
          </a:xfrm>
          <a:prstGeom prst="rect">
            <a:avLst/>
          </a:prstGeom>
        </p:spPr>
      </p:pic>
      <p:sp>
        <p:nvSpPr>
          <p:cNvPr id="6" name="5-Point Star 5"/>
          <p:cNvSpPr/>
          <p:nvPr/>
        </p:nvSpPr>
        <p:spPr>
          <a:xfrm>
            <a:off x="4111424" y="893332"/>
            <a:ext cx="383458" cy="368710"/>
          </a:xfrm>
          <a:prstGeom prst="star5">
            <a:avLst/>
          </a:prstGeom>
          <a:solidFill>
            <a:srgbClr val="EB481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315456" y="499857"/>
            <a:ext cx="3327471" cy="707886"/>
          </a:xfrm>
          <a:prstGeom prst="rect">
            <a:avLst/>
          </a:prstGeom>
          <a:noFill/>
        </p:spPr>
        <p:txBody>
          <a:bodyPr wrap="square" rtlCol="0">
            <a:spAutoFit/>
          </a:bodyPr>
          <a:lstStyle/>
          <a:p>
            <a:r>
              <a:rPr lang="en-US" sz="4000" dirty="0" smtClean="0"/>
              <a:t>JETAA DC</a:t>
            </a:r>
            <a:endParaRPr lang="en-US" sz="4000" dirty="0"/>
          </a:p>
        </p:txBody>
      </p:sp>
      <p:sp>
        <p:nvSpPr>
          <p:cNvPr id="8" name="TextBox 7"/>
          <p:cNvSpPr txBox="1"/>
          <p:nvPr/>
        </p:nvSpPr>
        <p:spPr>
          <a:xfrm>
            <a:off x="5789632" y="2181424"/>
            <a:ext cx="2996418" cy="2031325"/>
          </a:xfrm>
          <a:prstGeom prst="rect">
            <a:avLst/>
          </a:prstGeom>
          <a:noFill/>
        </p:spPr>
        <p:txBody>
          <a:bodyPr wrap="square" rtlCol="0">
            <a:spAutoFit/>
          </a:bodyPr>
          <a:lstStyle/>
          <a:p>
            <a:r>
              <a:rPr lang="en-US" b="1" dirty="0" smtClean="0"/>
              <a:t>Official Sub-chapters</a:t>
            </a:r>
          </a:p>
          <a:p>
            <a:pPr marL="285750" indent="-285750">
              <a:buFont typeface="Arial" panose="020B0604020202020204" pitchFamily="34" charset="0"/>
              <a:buChar char="•"/>
            </a:pPr>
            <a:r>
              <a:rPr lang="en-US" dirty="0" smtClean="0"/>
              <a:t>Baltimore (dormant)</a:t>
            </a:r>
          </a:p>
          <a:p>
            <a:pPr marL="285750" indent="-285750">
              <a:buFont typeface="Arial" panose="020B0604020202020204" pitchFamily="34" charset="0"/>
              <a:buChar char="•"/>
            </a:pPr>
            <a:r>
              <a:rPr lang="en-US" dirty="0" smtClean="0"/>
              <a:t>Richmond (dormant)</a:t>
            </a:r>
          </a:p>
          <a:p>
            <a:endParaRPr lang="en-US" dirty="0"/>
          </a:p>
          <a:p>
            <a:r>
              <a:rPr lang="en-US" b="1" dirty="0" smtClean="0"/>
              <a:t>Unofficial Sub-Chapters:</a:t>
            </a:r>
          </a:p>
          <a:p>
            <a:pPr marL="285750" indent="-285750">
              <a:buFont typeface="Arial" panose="020B0604020202020204" pitchFamily="34" charset="0"/>
              <a:buChar char="•"/>
            </a:pPr>
            <a:r>
              <a:rPr lang="en-US" dirty="0" smtClean="0"/>
              <a:t>Virginia (active)</a:t>
            </a:r>
          </a:p>
          <a:p>
            <a:pPr marL="285750" indent="-285750">
              <a:buFont typeface="Arial" panose="020B0604020202020204" pitchFamily="34" charset="0"/>
              <a:buChar char="•"/>
            </a:pPr>
            <a:r>
              <a:rPr lang="en-US" dirty="0" smtClean="0"/>
              <a:t>Maryland (active)</a:t>
            </a:r>
          </a:p>
        </p:txBody>
      </p:sp>
      <p:sp>
        <p:nvSpPr>
          <p:cNvPr id="10" name="TextBox 9"/>
          <p:cNvSpPr txBox="1"/>
          <p:nvPr/>
        </p:nvSpPr>
        <p:spPr>
          <a:xfrm>
            <a:off x="1871002" y="4581525"/>
            <a:ext cx="5725551" cy="1200329"/>
          </a:xfrm>
          <a:prstGeom prst="rect">
            <a:avLst/>
          </a:prstGeom>
          <a:noFill/>
        </p:spPr>
        <p:txBody>
          <a:bodyPr wrap="square" rtlCol="0">
            <a:spAutoFit/>
          </a:bodyPr>
          <a:lstStyle/>
          <a:p>
            <a:r>
              <a:rPr lang="en-US" b="1" dirty="0" smtClean="0"/>
              <a:t>Success</a:t>
            </a:r>
          </a:p>
          <a:p>
            <a:pPr marL="285750" indent="-285750">
              <a:buFont typeface="Arial" panose="020B0604020202020204" pitchFamily="34" charset="0"/>
              <a:buChar char="•"/>
            </a:pPr>
            <a:r>
              <a:rPr lang="en-US" dirty="0" smtClean="0"/>
              <a:t>Split social event evenly among three areas so alumni have many opportunities to attend events.</a:t>
            </a:r>
          </a:p>
          <a:p>
            <a:pPr marL="742950" lvl="1" indent="-285750">
              <a:buFont typeface="Arial" panose="020B0604020202020204" pitchFamily="34" charset="0"/>
              <a:buChar char="•"/>
            </a:pPr>
            <a:r>
              <a:rPr lang="en-US" dirty="0" smtClean="0"/>
              <a:t>Apple picking in Virginia</a:t>
            </a:r>
          </a:p>
        </p:txBody>
      </p:sp>
    </p:spTree>
    <p:extLst>
      <p:ext uri="{BB962C8B-B14F-4D97-AF65-F5344CB8AC3E}">
        <p14:creationId xmlns:p14="http://schemas.microsoft.com/office/powerpoint/2010/main" val="1444561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00839" cy="68580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91" name="TextBox 2"/>
          <p:cNvSpPr txBox="1">
            <a:spLocks noChangeArrowheads="1"/>
          </p:cNvSpPr>
          <p:nvPr/>
        </p:nvSpPr>
        <p:spPr bwMode="auto">
          <a:xfrm>
            <a:off x="10883900" y="4581525"/>
            <a:ext cx="185738" cy="369888"/>
          </a:xfrm>
          <a:prstGeom prst="rect">
            <a:avLst/>
          </a:prstGeom>
          <a:noFill/>
          <a:ln w="9525">
            <a:noFill/>
            <a:miter lim="800000"/>
            <a:headEnd/>
            <a:tailEnd/>
          </a:ln>
        </p:spPr>
        <p:txBody>
          <a:bodyPr wrap="none">
            <a:prstTxWarp prst="textNoShape">
              <a:avLst/>
            </a:prstTxWarp>
            <a:spAutoFit/>
          </a:bodyPr>
          <a:lstStyle/>
          <a:p>
            <a:endParaRPr lang="en-US"/>
          </a:p>
        </p:txBody>
      </p:sp>
      <p:pic>
        <p:nvPicPr>
          <p:cNvPr id="2" name="Picture 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8925" y="5845017"/>
            <a:ext cx="1191486" cy="8919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9612" y="375029"/>
            <a:ext cx="2886891" cy="3890429"/>
          </a:xfrm>
          <a:prstGeom prst="rect">
            <a:avLst/>
          </a:prstGeom>
        </p:spPr>
      </p:pic>
      <p:sp>
        <p:nvSpPr>
          <p:cNvPr id="6" name="5-Point Star 5"/>
          <p:cNvSpPr/>
          <p:nvPr/>
        </p:nvSpPr>
        <p:spPr>
          <a:xfrm>
            <a:off x="3755362" y="3336086"/>
            <a:ext cx="383458" cy="368710"/>
          </a:xfrm>
          <a:prstGeom prst="star5">
            <a:avLst/>
          </a:prstGeom>
          <a:solidFill>
            <a:srgbClr val="EB481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265276" y="499857"/>
            <a:ext cx="4377651" cy="707886"/>
          </a:xfrm>
          <a:prstGeom prst="rect">
            <a:avLst/>
          </a:prstGeom>
          <a:noFill/>
        </p:spPr>
        <p:txBody>
          <a:bodyPr wrap="square" rtlCol="0">
            <a:spAutoFit/>
          </a:bodyPr>
          <a:lstStyle/>
          <a:p>
            <a:r>
              <a:rPr lang="en-US" sz="4000" dirty="0" smtClean="0"/>
              <a:t>JETAA Mid-South</a:t>
            </a:r>
            <a:endParaRPr lang="en-US" sz="4000" dirty="0"/>
          </a:p>
        </p:txBody>
      </p:sp>
      <p:sp>
        <p:nvSpPr>
          <p:cNvPr id="8" name="TextBox 7"/>
          <p:cNvSpPr txBox="1"/>
          <p:nvPr/>
        </p:nvSpPr>
        <p:spPr>
          <a:xfrm>
            <a:off x="5670255" y="1607816"/>
            <a:ext cx="3254860" cy="2585323"/>
          </a:xfrm>
          <a:prstGeom prst="rect">
            <a:avLst/>
          </a:prstGeom>
          <a:noFill/>
        </p:spPr>
        <p:txBody>
          <a:bodyPr wrap="square" rtlCol="0">
            <a:spAutoFit/>
          </a:bodyPr>
          <a:lstStyle/>
          <a:p>
            <a:r>
              <a:rPr lang="en-US" b="1" dirty="0" smtClean="0"/>
              <a:t>Official Sub-chapters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r>
              <a:rPr lang="en-US" b="1" dirty="0"/>
              <a:t>Challenge</a:t>
            </a:r>
          </a:p>
          <a:p>
            <a:pPr marL="285750" indent="-285750">
              <a:buFont typeface="Arial" panose="020B0604020202020204" pitchFamily="34" charset="0"/>
              <a:buChar char="•"/>
            </a:pPr>
            <a:r>
              <a:rPr lang="en-US" dirty="0" smtClean="0"/>
              <a:t>Spread out</a:t>
            </a:r>
          </a:p>
          <a:p>
            <a:pPr marL="285750" indent="-285750">
              <a:buFont typeface="Arial" panose="020B0604020202020204" pitchFamily="34" charset="0"/>
              <a:buChar char="•"/>
            </a:pPr>
            <a:r>
              <a:rPr lang="en-US" dirty="0" smtClean="0"/>
              <a:t>Searching for leadership in subchapter area</a:t>
            </a:r>
            <a:endParaRPr lang="en-US" dirty="0"/>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3833861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00839" cy="68580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91" name="TextBox 2"/>
          <p:cNvSpPr txBox="1">
            <a:spLocks noChangeArrowheads="1"/>
          </p:cNvSpPr>
          <p:nvPr/>
        </p:nvSpPr>
        <p:spPr bwMode="auto">
          <a:xfrm>
            <a:off x="10883900" y="4581525"/>
            <a:ext cx="185738" cy="369888"/>
          </a:xfrm>
          <a:prstGeom prst="rect">
            <a:avLst/>
          </a:prstGeom>
          <a:noFill/>
          <a:ln w="9525">
            <a:noFill/>
            <a:miter lim="800000"/>
            <a:headEnd/>
            <a:tailEnd/>
          </a:ln>
        </p:spPr>
        <p:txBody>
          <a:bodyPr wrap="none">
            <a:prstTxWarp prst="textNoShape">
              <a:avLst/>
            </a:prstTxWarp>
            <a:spAutoFit/>
          </a:bodyPr>
          <a:lstStyle/>
          <a:p>
            <a:endParaRPr lang="en-US"/>
          </a:p>
        </p:txBody>
      </p:sp>
      <p:pic>
        <p:nvPicPr>
          <p:cNvPr id="2" name="Picture 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8925" y="5845017"/>
            <a:ext cx="1191486" cy="891912"/>
          </a:xfrm>
          <a:prstGeom prst="rect">
            <a:avLst/>
          </a:prstGeom>
        </p:spPr>
      </p:pic>
      <p:pic>
        <p:nvPicPr>
          <p:cNvPr id="3" name="Picture 2"/>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63329" y="116640"/>
            <a:ext cx="3715237" cy="4121176"/>
          </a:xfrm>
          <a:prstGeom prst="rect">
            <a:avLst/>
          </a:prstGeom>
        </p:spPr>
      </p:pic>
      <p:sp>
        <p:nvSpPr>
          <p:cNvPr id="4" name="5-Point Star 3"/>
          <p:cNvSpPr/>
          <p:nvPr/>
        </p:nvSpPr>
        <p:spPr>
          <a:xfrm>
            <a:off x="3598607" y="3244645"/>
            <a:ext cx="383458" cy="368710"/>
          </a:xfrm>
          <a:prstGeom prst="star5">
            <a:avLst/>
          </a:prstGeom>
          <a:solidFill>
            <a:srgbClr val="EB481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422900" y="499857"/>
            <a:ext cx="4220027" cy="707886"/>
          </a:xfrm>
          <a:prstGeom prst="rect">
            <a:avLst/>
          </a:prstGeom>
          <a:noFill/>
        </p:spPr>
        <p:txBody>
          <a:bodyPr wrap="square" rtlCol="0">
            <a:spAutoFit/>
          </a:bodyPr>
          <a:lstStyle/>
          <a:p>
            <a:r>
              <a:rPr lang="en-US" sz="4000" dirty="0" smtClean="0"/>
              <a:t>JETAA Heartland</a:t>
            </a:r>
            <a:endParaRPr lang="en-US" sz="4000" dirty="0"/>
          </a:p>
        </p:txBody>
      </p:sp>
      <p:sp>
        <p:nvSpPr>
          <p:cNvPr id="10" name="TextBox 9"/>
          <p:cNvSpPr txBox="1"/>
          <p:nvPr/>
        </p:nvSpPr>
        <p:spPr>
          <a:xfrm>
            <a:off x="5670255" y="1607816"/>
            <a:ext cx="3254860" cy="2585323"/>
          </a:xfrm>
          <a:prstGeom prst="rect">
            <a:avLst/>
          </a:prstGeom>
          <a:noFill/>
        </p:spPr>
        <p:txBody>
          <a:bodyPr wrap="square" rtlCol="0">
            <a:spAutoFit/>
          </a:bodyPr>
          <a:lstStyle/>
          <a:p>
            <a:r>
              <a:rPr lang="en-US" b="1" dirty="0" smtClean="0"/>
              <a:t>Official Sub-chapters</a:t>
            </a:r>
          </a:p>
          <a:p>
            <a:pPr marL="285750" indent="-285750">
              <a:buFont typeface="Arial" panose="020B0604020202020204" pitchFamily="34" charset="0"/>
              <a:buChar char="•"/>
            </a:pPr>
            <a:r>
              <a:rPr lang="en-US" dirty="0" smtClean="0"/>
              <a:t>Nebraska (active)</a:t>
            </a:r>
          </a:p>
          <a:p>
            <a:pPr marL="285750" indent="-285750">
              <a:buFont typeface="Arial" panose="020B0604020202020204" pitchFamily="34" charset="0"/>
              <a:buChar char="•"/>
            </a:pPr>
            <a:endParaRPr lang="en-US" dirty="0"/>
          </a:p>
          <a:p>
            <a:r>
              <a:rPr lang="en-US" b="1" dirty="0"/>
              <a:t>Challenge</a:t>
            </a:r>
          </a:p>
          <a:p>
            <a:pPr marL="285750" indent="-285750">
              <a:buFont typeface="Arial" panose="020B0604020202020204" pitchFamily="34" charset="0"/>
              <a:buChar char="•"/>
            </a:pPr>
            <a:r>
              <a:rPr lang="en-US" dirty="0"/>
              <a:t>There are a few local JETs in the sub-chapter but no leader to keep them active</a:t>
            </a:r>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207456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00839" cy="68580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91" name="TextBox 2"/>
          <p:cNvSpPr txBox="1">
            <a:spLocks noChangeArrowheads="1"/>
          </p:cNvSpPr>
          <p:nvPr/>
        </p:nvSpPr>
        <p:spPr bwMode="auto">
          <a:xfrm>
            <a:off x="10883900" y="4581525"/>
            <a:ext cx="185738" cy="369888"/>
          </a:xfrm>
          <a:prstGeom prst="rect">
            <a:avLst/>
          </a:prstGeom>
          <a:noFill/>
          <a:ln w="9525">
            <a:noFill/>
            <a:miter lim="800000"/>
            <a:headEnd/>
            <a:tailEnd/>
          </a:ln>
        </p:spPr>
        <p:txBody>
          <a:bodyPr wrap="none">
            <a:prstTxWarp prst="textNoShape">
              <a:avLst/>
            </a:prstTxWarp>
            <a:spAutoFit/>
          </a:bodyPr>
          <a:lstStyle/>
          <a:p>
            <a:endParaRPr lang="en-US"/>
          </a:p>
        </p:txBody>
      </p:sp>
      <p:pic>
        <p:nvPicPr>
          <p:cNvPr id="2" name="Picture 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8925" y="5845017"/>
            <a:ext cx="1191486" cy="8919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481" y="89588"/>
            <a:ext cx="3834580" cy="4491937"/>
          </a:xfrm>
          <a:prstGeom prst="rect">
            <a:avLst/>
          </a:prstGeom>
        </p:spPr>
      </p:pic>
      <p:sp>
        <p:nvSpPr>
          <p:cNvPr id="6" name="5-Point Star 5"/>
          <p:cNvSpPr/>
          <p:nvPr/>
        </p:nvSpPr>
        <p:spPr>
          <a:xfrm>
            <a:off x="3303639" y="3302000"/>
            <a:ext cx="383458" cy="368710"/>
          </a:xfrm>
          <a:prstGeom prst="star5">
            <a:avLst/>
          </a:prstGeom>
          <a:solidFill>
            <a:srgbClr val="EB481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412658" y="499857"/>
            <a:ext cx="4230269" cy="707886"/>
          </a:xfrm>
          <a:prstGeom prst="rect">
            <a:avLst/>
          </a:prstGeom>
          <a:noFill/>
        </p:spPr>
        <p:txBody>
          <a:bodyPr wrap="square" rtlCol="0">
            <a:spAutoFit/>
          </a:bodyPr>
          <a:lstStyle/>
          <a:p>
            <a:r>
              <a:rPr lang="en-US" sz="4000" dirty="0" smtClean="0"/>
              <a:t>JETAA North East</a:t>
            </a:r>
            <a:endParaRPr lang="en-US" sz="4000" dirty="0"/>
          </a:p>
        </p:txBody>
      </p:sp>
      <p:sp>
        <p:nvSpPr>
          <p:cNvPr id="4" name="TextBox 3"/>
          <p:cNvSpPr txBox="1"/>
          <p:nvPr/>
        </p:nvSpPr>
        <p:spPr>
          <a:xfrm>
            <a:off x="5670255" y="1607816"/>
            <a:ext cx="3254860" cy="2585323"/>
          </a:xfrm>
          <a:prstGeom prst="rect">
            <a:avLst/>
          </a:prstGeom>
          <a:noFill/>
        </p:spPr>
        <p:txBody>
          <a:bodyPr wrap="square" rtlCol="0">
            <a:spAutoFit/>
          </a:bodyPr>
          <a:lstStyle/>
          <a:p>
            <a:r>
              <a:rPr lang="en-US" b="1" dirty="0" smtClean="0"/>
              <a:t>Official Sub-chapters</a:t>
            </a:r>
          </a:p>
          <a:p>
            <a:pPr marL="285750" indent="-285750">
              <a:buFont typeface="Arial" panose="020B0604020202020204" pitchFamily="34" charset="0"/>
              <a:buChar char="•"/>
            </a:pPr>
            <a:r>
              <a:rPr lang="en-US" dirty="0" smtClean="0"/>
              <a:t>Portland, ME (dormant)</a:t>
            </a:r>
          </a:p>
          <a:p>
            <a:pPr marL="285750" indent="-285750">
              <a:buFont typeface="Arial" panose="020B0604020202020204" pitchFamily="34" charset="0"/>
              <a:buChar char="•"/>
            </a:pPr>
            <a:endParaRPr lang="en-US" dirty="0"/>
          </a:p>
          <a:p>
            <a:r>
              <a:rPr lang="en-US" b="1" dirty="0"/>
              <a:t>Challenge</a:t>
            </a:r>
          </a:p>
          <a:p>
            <a:pPr marL="285750" indent="-285750">
              <a:buFont typeface="Arial" panose="020B0604020202020204" pitchFamily="34" charset="0"/>
              <a:buChar char="•"/>
            </a:pPr>
            <a:r>
              <a:rPr lang="en-US" dirty="0"/>
              <a:t>There are a few local JETs in the sub-chapter but no leader to keep them active</a:t>
            </a:r>
          </a:p>
          <a:p>
            <a:pPr marL="285750" indent="-285750">
              <a:buFont typeface="Arial" panose="020B0604020202020204" pitchFamily="34" charset="0"/>
              <a:buChar char="•"/>
            </a:pPr>
            <a:endParaRPr lang="en-US" dirty="0" smtClean="0"/>
          </a:p>
          <a:p>
            <a:endParaRPr lang="en-US" dirty="0"/>
          </a:p>
        </p:txBody>
      </p:sp>
      <p:sp>
        <p:nvSpPr>
          <p:cNvPr id="8" name="TextBox 7"/>
          <p:cNvSpPr txBox="1"/>
          <p:nvPr/>
        </p:nvSpPr>
        <p:spPr>
          <a:xfrm>
            <a:off x="2800284" y="4951413"/>
            <a:ext cx="4248443" cy="1477328"/>
          </a:xfrm>
          <a:prstGeom prst="rect">
            <a:avLst/>
          </a:prstGeom>
          <a:noFill/>
        </p:spPr>
        <p:txBody>
          <a:bodyPr wrap="square" rtlCol="0">
            <a:spAutoFit/>
          </a:bodyPr>
          <a:lstStyle/>
          <a:p>
            <a:r>
              <a:rPr lang="en-US" b="1" dirty="0" smtClean="0"/>
              <a:t>Success</a:t>
            </a:r>
          </a:p>
          <a:p>
            <a:pPr marL="285750" indent="-285750">
              <a:buFont typeface="Arial" panose="020B0604020202020204" pitchFamily="34" charset="0"/>
              <a:buChar char="•"/>
            </a:pPr>
            <a:r>
              <a:rPr lang="en-US" dirty="0" smtClean="0"/>
              <a:t>Road trip to subchapter and met up with 5 local alumni in </a:t>
            </a:r>
            <a:r>
              <a:rPr lang="en-US" dirty="0" err="1" smtClean="0"/>
              <a:t>Portland,ME</a:t>
            </a:r>
            <a:endParaRPr lang="en-US" dirty="0" smtClean="0"/>
          </a:p>
          <a:p>
            <a:pPr marL="285750" indent="-285750">
              <a:buFont typeface="Arial" panose="020B0604020202020204" pitchFamily="34" charset="0"/>
              <a:buChar char="•"/>
            </a:pPr>
            <a:r>
              <a:rPr lang="en-US" dirty="0" smtClean="0"/>
              <a:t>Hosted the 2015 Ski trip to Vermont inviting JETAANY, and </a:t>
            </a:r>
            <a:r>
              <a:rPr lang="en-US" dirty="0" err="1" smtClean="0"/>
              <a:t>Ottowa</a:t>
            </a:r>
            <a:endParaRPr lang="en-US" dirty="0"/>
          </a:p>
        </p:txBody>
      </p:sp>
    </p:spTree>
    <p:extLst>
      <p:ext uri="{BB962C8B-B14F-4D97-AF65-F5344CB8AC3E}">
        <p14:creationId xmlns:p14="http://schemas.microsoft.com/office/powerpoint/2010/main" val="2818076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00839" cy="68580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91" name="TextBox 2"/>
          <p:cNvSpPr txBox="1">
            <a:spLocks noChangeArrowheads="1"/>
          </p:cNvSpPr>
          <p:nvPr/>
        </p:nvSpPr>
        <p:spPr bwMode="auto">
          <a:xfrm>
            <a:off x="10883900" y="4581525"/>
            <a:ext cx="185738" cy="369888"/>
          </a:xfrm>
          <a:prstGeom prst="rect">
            <a:avLst/>
          </a:prstGeom>
          <a:noFill/>
          <a:ln w="9525">
            <a:noFill/>
            <a:miter lim="800000"/>
            <a:headEnd/>
            <a:tailEnd/>
          </a:ln>
        </p:spPr>
        <p:txBody>
          <a:bodyPr wrap="none">
            <a:prstTxWarp prst="textNoShape">
              <a:avLst/>
            </a:prstTxWarp>
            <a:spAutoFit/>
          </a:bodyPr>
          <a:lstStyle/>
          <a:p>
            <a:endParaRPr lang="en-US"/>
          </a:p>
        </p:txBody>
      </p:sp>
      <p:pic>
        <p:nvPicPr>
          <p:cNvPr id="2" name="Picture 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8925" y="5845017"/>
            <a:ext cx="1191486" cy="891912"/>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020"/>
          <a:stretch/>
        </p:blipFill>
        <p:spPr>
          <a:xfrm>
            <a:off x="1592826" y="509451"/>
            <a:ext cx="3072384" cy="4072073"/>
          </a:xfrm>
          <a:prstGeom prst="rect">
            <a:avLst/>
          </a:prstGeom>
        </p:spPr>
      </p:pic>
      <p:sp>
        <p:nvSpPr>
          <p:cNvPr id="4" name="TextBox 3"/>
          <p:cNvSpPr txBox="1"/>
          <p:nvPr/>
        </p:nvSpPr>
        <p:spPr>
          <a:xfrm>
            <a:off x="5057197" y="425470"/>
            <a:ext cx="3327471" cy="707886"/>
          </a:xfrm>
          <a:prstGeom prst="rect">
            <a:avLst/>
          </a:prstGeom>
          <a:noFill/>
        </p:spPr>
        <p:txBody>
          <a:bodyPr wrap="square" rtlCol="0">
            <a:spAutoFit/>
          </a:bodyPr>
          <a:lstStyle/>
          <a:p>
            <a:r>
              <a:rPr lang="en-US" sz="4000" dirty="0" smtClean="0"/>
              <a:t>JETAA Chicago</a:t>
            </a:r>
            <a:endParaRPr lang="en-US" sz="4000" dirty="0"/>
          </a:p>
        </p:txBody>
      </p:sp>
      <p:sp>
        <p:nvSpPr>
          <p:cNvPr id="7" name="5-Point Star 6"/>
          <p:cNvSpPr/>
          <p:nvPr/>
        </p:nvSpPr>
        <p:spPr>
          <a:xfrm>
            <a:off x="3129018" y="2134788"/>
            <a:ext cx="383458" cy="368710"/>
          </a:xfrm>
          <a:prstGeom prst="star5">
            <a:avLst/>
          </a:prstGeom>
          <a:solidFill>
            <a:srgbClr val="EB481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670255" y="1607816"/>
            <a:ext cx="3254860" cy="2862322"/>
          </a:xfrm>
          <a:prstGeom prst="rect">
            <a:avLst/>
          </a:prstGeom>
          <a:noFill/>
        </p:spPr>
        <p:txBody>
          <a:bodyPr wrap="square" rtlCol="0">
            <a:spAutoFit/>
          </a:bodyPr>
          <a:lstStyle/>
          <a:p>
            <a:r>
              <a:rPr lang="en-US" b="1" dirty="0" smtClean="0"/>
              <a:t>Official Sub-chapters</a:t>
            </a:r>
          </a:p>
          <a:p>
            <a:pPr marL="285750" indent="-285750">
              <a:buFont typeface="Arial" panose="020B0604020202020204" pitchFamily="34" charset="0"/>
              <a:buChar char="•"/>
            </a:pPr>
            <a:r>
              <a:rPr lang="en-US" dirty="0" smtClean="0"/>
              <a:t>Wisconsin (active)</a:t>
            </a:r>
          </a:p>
          <a:p>
            <a:pPr marL="285750" indent="-285750">
              <a:buFont typeface="Arial" panose="020B0604020202020204" pitchFamily="34" charset="0"/>
              <a:buChar char="•"/>
            </a:pPr>
            <a:r>
              <a:rPr lang="en-US" dirty="0" smtClean="0"/>
              <a:t>Indiana (dormant)</a:t>
            </a:r>
          </a:p>
          <a:p>
            <a:pPr marL="285750" indent="-285750">
              <a:buFont typeface="Arial" panose="020B0604020202020204" pitchFamily="34" charset="0"/>
              <a:buChar char="•"/>
            </a:pPr>
            <a:endParaRPr lang="en-US" dirty="0"/>
          </a:p>
          <a:p>
            <a:r>
              <a:rPr lang="en-US" b="1" dirty="0"/>
              <a:t>Challenge</a:t>
            </a:r>
          </a:p>
          <a:p>
            <a:pPr marL="285750" indent="-285750">
              <a:buFont typeface="Arial" panose="020B0604020202020204" pitchFamily="34" charset="0"/>
              <a:buChar char="•"/>
            </a:pPr>
            <a:r>
              <a:rPr lang="en-US" dirty="0"/>
              <a:t>There are a few local JETs in the sub-chapter but no leader to keep them active</a:t>
            </a:r>
          </a:p>
          <a:p>
            <a:pPr marL="285750" indent="-285750">
              <a:buFont typeface="Arial" panose="020B0604020202020204" pitchFamily="34" charset="0"/>
              <a:buChar char="•"/>
            </a:pPr>
            <a:endParaRPr lang="en-US" dirty="0" smtClean="0"/>
          </a:p>
          <a:p>
            <a:endParaRPr lang="en-US" dirty="0"/>
          </a:p>
        </p:txBody>
      </p:sp>
      <p:sp>
        <p:nvSpPr>
          <p:cNvPr id="10" name="TextBox 9"/>
          <p:cNvSpPr txBox="1"/>
          <p:nvPr/>
        </p:nvSpPr>
        <p:spPr>
          <a:xfrm>
            <a:off x="1828800" y="4951413"/>
            <a:ext cx="5219927" cy="1477328"/>
          </a:xfrm>
          <a:prstGeom prst="rect">
            <a:avLst/>
          </a:prstGeom>
          <a:noFill/>
        </p:spPr>
        <p:txBody>
          <a:bodyPr wrap="square" rtlCol="0">
            <a:spAutoFit/>
          </a:bodyPr>
          <a:lstStyle/>
          <a:p>
            <a:r>
              <a:rPr lang="en-US" b="1" dirty="0" smtClean="0"/>
              <a:t>Success</a:t>
            </a:r>
          </a:p>
          <a:p>
            <a:pPr marL="285750" indent="-285750">
              <a:buFont typeface="Arial" panose="020B0604020202020204" pitchFamily="34" charset="0"/>
              <a:buChar char="•"/>
            </a:pPr>
            <a:r>
              <a:rPr lang="en-US" dirty="0" smtClean="0"/>
              <a:t>Each subchapter has it’s own Facebook group</a:t>
            </a:r>
          </a:p>
          <a:p>
            <a:pPr marL="285750" indent="-285750">
              <a:buFont typeface="Arial" panose="020B0604020202020204" pitchFamily="34" charset="0"/>
              <a:buChar char="•"/>
            </a:pPr>
            <a:r>
              <a:rPr lang="en-US" dirty="0" smtClean="0"/>
              <a:t>Wisconsin subchapter is very active on </a:t>
            </a:r>
            <a:r>
              <a:rPr lang="en-US" dirty="0" err="1" smtClean="0"/>
              <a:t>facebook</a:t>
            </a:r>
            <a:r>
              <a:rPr lang="en-US" dirty="0" smtClean="0"/>
              <a:t> and hosts quarterly meetings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69151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326" y="268701"/>
            <a:ext cx="3155383" cy="3732173"/>
          </a:xfrm>
          <a:prstGeom prst="rect">
            <a:avLst/>
          </a:prstGeom>
        </p:spPr>
      </p:pic>
      <p:sp>
        <p:nvSpPr>
          <p:cNvPr id="9" name="Rectangle 8"/>
          <p:cNvSpPr/>
          <p:nvPr/>
        </p:nvSpPr>
        <p:spPr>
          <a:xfrm>
            <a:off x="0" y="0"/>
            <a:ext cx="1200839" cy="68580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91" name="TextBox 2"/>
          <p:cNvSpPr txBox="1">
            <a:spLocks noChangeArrowheads="1"/>
          </p:cNvSpPr>
          <p:nvPr/>
        </p:nvSpPr>
        <p:spPr bwMode="auto">
          <a:xfrm>
            <a:off x="10883900" y="4581525"/>
            <a:ext cx="185738" cy="369888"/>
          </a:xfrm>
          <a:prstGeom prst="rect">
            <a:avLst/>
          </a:prstGeom>
          <a:noFill/>
          <a:ln w="9525">
            <a:noFill/>
            <a:miter lim="800000"/>
            <a:headEnd/>
            <a:tailEnd/>
          </a:ln>
        </p:spPr>
        <p:txBody>
          <a:bodyPr wrap="none">
            <a:prstTxWarp prst="textNoShape">
              <a:avLst/>
            </a:prstTxWarp>
            <a:spAutoFit/>
          </a:bodyPr>
          <a:lstStyle/>
          <a:p>
            <a:endParaRPr lang="en-US"/>
          </a:p>
        </p:txBody>
      </p:sp>
      <p:pic>
        <p:nvPicPr>
          <p:cNvPr id="2" name="Picture 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8925" y="5845017"/>
            <a:ext cx="1191486" cy="891912"/>
          </a:xfrm>
          <a:prstGeom prst="rect">
            <a:avLst/>
          </a:prstGeom>
        </p:spPr>
      </p:pic>
      <p:sp>
        <p:nvSpPr>
          <p:cNvPr id="4" name="TextBox 3"/>
          <p:cNvSpPr txBox="1"/>
          <p:nvPr/>
        </p:nvSpPr>
        <p:spPr>
          <a:xfrm>
            <a:off x="5057197" y="425470"/>
            <a:ext cx="3327471" cy="707886"/>
          </a:xfrm>
          <a:prstGeom prst="rect">
            <a:avLst/>
          </a:prstGeom>
          <a:noFill/>
        </p:spPr>
        <p:txBody>
          <a:bodyPr wrap="square" rtlCol="0">
            <a:spAutoFit/>
          </a:bodyPr>
          <a:lstStyle/>
          <a:p>
            <a:r>
              <a:rPr lang="en-US" sz="4000" dirty="0" smtClean="0"/>
              <a:t>JETAA MN</a:t>
            </a:r>
            <a:endParaRPr lang="en-US" sz="4000" dirty="0"/>
          </a:p>
        </p:txBody>
      </p:sp>
      <p:sp>
        <p:nvSpPr>
          <p:cNvPr id="7" name="5-Point Star 6"/>
          <p:cNvSpPr/>
          <p:nvPr/>
        </p:nvSpPr>
        <p:spPr>
          <a:xfrm>
            <a:off x="3129017" y="2613089"/>
            <a:ext cx="383458" cy="368710"/>
          </a:xfrm>
          <a:prstGeom prst="star5">
            <a:avLst/>
          </a:prstGeom>
          <a:solidFill>
            <a:srgbClr val="EB481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706709" y="1607816"/>
            <a:ext cx="4218406" cy="2585323"/>
          </a:xfrm>
          <a:prstGeom prst="rect">
            <a:avLst/>
          </a:prstGeom>
          <a:noFill/>
        </p:spPr>
        <p:txBody>
          <a:bodyPr wrap="square" rtlCol="0">
            <a:spAutoFit/>
          </a:bodyPr>
          <a:lstStyle/>
          <a:p>
            <a:r>
              <a:rPr lang="en-US" b="1" dirty="0" smtClean="0"/>
              <a:t>Official Sub-chapters</a:t>
            </a:r>
          </a:p>
          <a:p>
            <a:pPr marL="285750" indent="-285750">
              <a:buFont typeface="Arial" panose="020B0604020202020204" pitchFamily="34" charset="0"/>
              <a:buChar char="•"/>
            </a:pPr>
            <a:endParaRPr lang="en-US" dirty="0"/>
          </a:p>
          <a:p>
            <a:r>
              <a:rPr lang="en-US" b="1" dirty="0" smtClean="0"/>
              <a:t>Success</a:t>
            </a:r>
            <a:endParaRPr lang="en-US" b="1" dirty="0"/>
          </a:p>
          <a:p>
            <a:pPr marL="285750" indent="-285750">
              <a:buFont typeface="Arial" panose="020B0604020202020204" pitchFamily="34" charset="0"/>
              <a:buChar char="•"/>
            </a:pPr>
            <a:r>
              <a:rPr lang="en-US" dirty="0" smtClean="0"/>
              <a:t>Sent out survey to better understand location, availability, and interests</a:t>
            </a:r>
          </a:p>
          <a:p>
            <a:pPr marL="285750" indent="-285750">
              <a:buFont typeface="Arial" panose="020B0604020202020204" pitchFamily="34" charset="0"/>
              <a:buChar char="•"/>
            </a:pPr>
            <a:r>
              <a:rPr lang="en-US" dirty="0" smtClean="0"/>
              <a:t>Every year they clean up their database with a survey to all members</a:t>
            </a:r>
            <a:endParaRPr lang="en-US" dirty="0"/>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3370003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18758" y="439617"/>
            <a:ext cx="5337556" cy="1662146"/>
            <a:chOff x="1759958" y="1466"/>
            <a:chExt cx="5337556" cy="1662146"/>
          </a:xfrm>
          <a:scene3d>
            <a:camera prst="orthographicFront"/>
            <a:lightRig rig="flat" dir="t"/>
          </a:scene3d>
        </p:grpSpPr>
        <p:sp>
          <p:nvSpPr>
            <p:cNvPr id="12" name="Pentagon 11"/>
            <p:cNvSpPr/>
            <p:nvPr/>
          </p:nvSpPr>
          <p:spPr>
            <a:xfrm rot="10800000">
              <a:off x="1759958" y="1466"/>
              <a:ext cx="5337556" cy="1662146"/>
            </a:xfrm>
            <a:prstGeom prst="homePlat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Pentagon 4"/>
            <p:cNvSpPr/>
            <p:nvPr/>
          </p:nvSpPr>
          <p:spPr>
            <a:xfrm rot="21600000">
              <a:off x="2175494" y="1466"/>
              <a:ext cx="4922020" cy="16621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32961"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t>JETAA USA</a:t>
              </a:r>
              <a:endParaRPr lang="en-US" sz="4600" kern="1200" dirty="0"/>
            </a:p>
          </p:txBody>
        </p:sp>
      </p:grpSp>
      <p:sp>
        <p:nvSpPr>
          <p:cNvPr id="3" name="Oval 2"/>
          <p:cNvSpPr/>
          <p:nvPr/>
        </p:nvSpPr>
        <p:spPr>
          <a:xfrm>
            <a:off x="1487685" y="439617"/>
            <a:ext cx="1662146" cy="1662146"/>
          </a:xfrm>
          <a:prstGeom prst="ellipse">
            <a:avLst/>
          </a:prstGeom>
          <a:blipFill dpi="0" rotWithShape="1">
            <a:blip r:embed="rId2">
              <a:extLst>
                <a:ext uri="{28A0092B-C50C-407E-A947-70E740481C1C}">
                  <a14:useLocalDpi xmlns:a14="http://schemas.microsoft.com/office/drawing/2010/main" val="0"/>
                </a:ext>
              </a:extLst>
            </a:blip>
            <a:srcRect/>
            <a:stretch>
              <a:fillRect l="-7928" t="10692" r="2253" b="12118"/>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14" name="Group 13"/>
          <p:cNvGrpSpPr/>
          <p:nvPr/>
        </p:nvGrpSpPr>
        <p:grpSpPr>
          <a:xfrm>
            <a:off x="1487685" y="2597927"/>
            <a:ext cx="6168629" cy="3820456"/>
            <a:chOff x="1487685" y="2597927"/>
            <a:chExt cx="6168629" cy="3820456"/>
          </a:xfrm>
        </p:grpSpPr>
        <p:grpSp>
          <p:nvGrpSpPr>
            <p:cNvPr id="4" name="Group 3"/>
            <p:cNvGrpSpPr/>
            <p:nvPr/>
          </p:nvGrpSpPr>
          <p:grpSpPr>
            <a:xfrm>
              <a:off x="2318758" y="2597927"/>
              <a:ext cx="5337556" cy="1662146"/>
              <a:chOff x="1759958" y="2159776"/>
              <a:chExt cx="5337556" cy="1662146"/>
            </a:xfrm>
            <a:scene3d>
              <a:camera prst="orthographicFront"/>
              <a:lightRig rig="flat" dir="t"/>
            </a:scene3d>
          </p:grpSpPr>
          <p:sp>
            <p:nvSpPr>
              <p:cNvPr id="10" name="Pentagon 9"/>
              <p:cNvSpPr/>
              <p:nvPr/>
            </p:nvSpPr>
            <p:spPr>
              <a:xfrm rot="10800000">
                <a:off x="1759958" y="2159776"/>
                <a:ext cx="5337556" cy="1662146"/>
              </a:xfrm>
              <a:prstGeom prst="homePlat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Pentagon 7"/>
              <p:cNvSpPr/>
              <p:nvPr/>
            </p:nvSpPr>
            <p:spPr>
              <a:xfrm rot="21600000">
                <a:off x="2175494" y="2159776"/>
                <a:ext cx="4922020" cy="16621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32961"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t>US JETAA</a:t>
                </a:r>
                <a:endParaRPr lang="en-US" sz="4600" kern="1200" dirty="0"/>
              </a:p>
            </p:txBody>
          </p:sp>
        </p:grpSp>
        <p:sp>
          <p:nvSpPr>
            <p:cNvPr id="5" name="Oval 4"/>
            <p:cNvSpPr/>
            <p:nvPr/>
          </p:nvSpPr>
          <p:spPr>
            <a:xfrm>
              <a:off x="1487685" y="2597927"/>
              <a:ext cx="1662146" cy="1662146"/>
            </a:xfrm>
            <a:prstGeom prst="ellipse">
              <a:avLst/>
            </a:prstGeom>
            <a:blipFill dpi="0" rotWithShape="1">
              <a:blip r:embed="rId3" cstate="email">
                <a:extLst>
                  <a:ext uri="{28A0092B-C50C-407E-A947-70E740481C1C}">
                    <a14:useLocalDpi xmlns:a14="http://schemas.microsoft.com/office/drawing/2010/main" val="0"/>
                  </a:ext>
                </a:extLst>
              </a:blip>
              <a:srcRect/>
              <a:stretch>
                <a:fillRect l="3625" t="12350" r="-2856" b="852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6" name="Group 5"/>
            <p:cNvGrpSpPr/>
            <p:nvPr/>
          </p:nvGrpSpPr>
          <p:grpSpPr>
            <a:xfrm>
              <a:off x="2318758" y="4756237"/>
              <a:ext cx="5337556" cy="1662146"/>
              <a:chOff x="1759958" y="4318086"/>
              <a:chExt cx="5337556" cy="1662146"/>
            </a:xfrm>
            <a:scene3d>
              <a:camera prst="orthographicFront"/>
              <a:lightRig rig="flat" dir="t"/>
            </a:scene3d>
          </p:grpSpPr>
          <p:sp>
            <p:nvSpPr>
              <p:cNvPr id="8" name="Pentagon 7"/>
              <p:cNvSpPr/>
              <p:nvPr/>
            </p:nvSpPr>
            <p:spPr>
              <a:xfrm rot="10800000">
                <a:off x="1759958" y="4318086"/>
                <a:ext cx="5337556" cy="1662146"/>
              </a:xfrm>
              <a:prstGeom prst="homePlat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Pentagon 10"/>
              <p:cNvSpPr/>
              <p:nvPr/>
            </p:nvSpPr>
            <p:spPr>
              <a:xfrm rot="21600000">
                <a:off x="2175494" y="4318086"/>
                <a:ext cx="4922020" cy="16621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32961"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t>JETAA International</a:t>
                </a:r>
                <a:endParaRPr lang="en-US" sz="4600" kern="1200" dirty="0"/>
              </a:p>
            </p:txBody>
          </p:sp>
        </p:grpSp>
        <p:sp>
          <p:nvSpPr>
            <p:cNvPr id="7" name="Oval 6"/>
            <p:cNvSpPr/>
            <p:nvPr/>
          </p:nvSpPr>
          <p:spPr>
            <a:xfrm>
              <a:off x="1487685" y="4756237"/>
              <a:ext cx="1662146" cy="1662146"/>
            </a:xfrm>
            <a:prstGeom prst="ellipse">
              <a:avLst/>
            </a:prstGeom>
            <a:blipFill dpi="0" rotWithShape="1">
              <a:blip r:embed="rId4" cstate="email">
                <a:extLst>
                  <a:ext uri="{28A0092B-C50C-407E-A947-70E740481C1C}">
                    <a14:useLocalDpi xmlns:a14="http://schemas.microsoft.com/office/drawing/2010/main" val="0"/>
                  </a:ext>
                </a:extLst>
              </a:blip>
              <a:srcRect/>
              <a:stretch>
                <a:fillRect l="-27280" t="-6500" r="-41247" b="-1681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sp>
        <p:nvSpPr>
          <p:cNvPr id="15" name="Rectangle 14"/>
          <p:cNvSpPr/>
          <p:nvPr/>
        </p:nvSpPr>
        <p:spPr>
          <a:xfrm>
            <a:off x="0" y="0"/>
            <a:ext cx="1200839" cy="68580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7902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7221" y="369199"/>
            <a:ext cx="4576652" cy="3684453"/>
          </a:xfrm>
          <a:prstGeom prst="rect">
            <a:avLst/>
          </a:prstGeom>
        </p:spPr>
      </p:pic>
      <p:sp>
        <p:nvSpPr>
          <p:cNvPr id="9" name="Rectangle 8"/>
          <p:cNvSpPr/>
          <p:nvPr/>
        </p:nvSpPr>
        <p:spPr>
          <a:xfrm>
            <a:off x="0" y="0"/>
            <a:ext cx="1200839" cy="68580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91" name="TextBox 2"/>
          <p:cNvSpPr txBox="1">
            <a:spLocks noChangeArrowheads="1"/>
          </p:cNvSpPr>
          <p:nvPr/>
        </p:nvSpPr>
        <p:spPr bwMode="auto">
          <a:xfrm>
            <a:off x="10883900" y="4581525"/>
            <a:ext cx="185738" cy="369888"/>
          </a:xfrm>
          <a:prstGeom prst="rect">
            <a:avLst/>
          </a:prstGeom>
          <a:noFill/>
          <a:ln w="9525">
            <a:noFill/>
            <a:miter lim="800000"/>
            <a:headEnd/>
            <a:tailEnd/>
          </a:ln>
        </p:spPr>
        <p:txBody>
          <a:bodyPr wrap="none">
            <a:prstTxWarp prst="textNoShape">
              <a:avLst/>
            </a:prstTxWarp>
            <a:spAutoFit/>
          </a:bodyPr>
          <a:lstStyle/>
          <a:p>
            <a:endParaRPr lang="en-US"/>
          </a:p>
        </p:txBody>
      </p:sp>
      <p:pic>
        <p:nvPicPr>
          <p:cNvPr id="2" name="Picture 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8925" y="5845017"/>
            <a:ext cx="1191486" cy="891912"/>
          </a:xfrm>
          <a:prstGeom prst="rect">
            <a:avLst/>
          </a:prstGeom>
        </p:spPr>
      </p:pic>
      <p:sp>
        <p:nvSpPr>
          <p:cNvPr id="4" name="TextBox 3"/>
          <p:cNvSpPr txBox="1"/>
          <p:nvPr/>
        </p:nvSpPr>
        <p:spPr>
          <a:xfrm>
            <a:off x="5451092" y="369199"/>
            <a:ext cx="3327471" cy="707886"/>
          </a:xfrm>
          <a:prstGeom prst="rect">
            <a:avLst/>
          </a:prstGeom>
          <a:noFill/>
        </p:spPr>
        <p:txBody>
          <a:bodyPr wrap="square" rtlCol="0">
            <a:spAutoFit/>
          </a:bodyPr>
          <a:lstStyle/>
          <a:p>
            <a:r>
              <a:rPr lang="en-US" sz="4000" dirty="0" smtClean="0"/>
              <a:t>JETAA Florida</a:t>
            </a:r>
            <a:endParaRPr lang="en-US" sz="4000" dirty="0"/>
          </a:p>
        </p:txBody>
      </p:sp>
      <p:sp>
        <p:nvSpPr>
          <p:cNvPr id="7" name="5-Point Star 6"/>
          <p:cNvSpPr/>
          <p:nvPr/>
        </p:nvSpPr>
        <p:spPr>
          <a:xfrm>
            <a:off x="4521458" y="1457357"/>
            <a:ext cx="383458" cy="368710"/>
          </a:xfrm>
          <a:prstGeom prst="star5">
            <a:avLst/>
          </a:prstGeom>
          <a:solidFill>
            <a:srgbClr val="33B8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889140" y="1295349"/>
            <a:ext cx="3254860" cy="3139321"/>
          </a:xfrm>
          <a:prstGeom prst="rect">
            <a:avLst/>
          </a:prstGeom>
          <a:noFill/>
        </p:spPr>
        <p:txBody>
          <a:bodyPr wrap="square" rtlCol="0">
            <a:spAutoFit/>
          </a:bodyPr>
          <a:lstStyle/>
          <a:p>
            <a:r>
              <a:rPr lang="en-US" b="1" dirty="0" smtClean="0"/>
              <a:t>Regions</a:t>
            </a:r>
          </a:p>
          <a:p>
            <a:pPr marL="285750" indent="-285750">
              <a:buFont typeface="Arial" panose="020B0604020202020204" pitchFamily="34" charset="0"/>
              <a:buChar char="•"/>
            </a:pPr>
            <a:r>
              <a:rPr lang="en-US" dirty="0" smtClean="0"/>
              <a:t>Miami (Active)</a:t>
            </a:r>
          </a:p>
          <a:p>
            <a:pPr marL="285750" indent="-285750">
              <a:buFont typeface="Arial" panose="020B0604020202020204" pitchFamily="34" charset="0"/>
              <a:buChar char="•"/>
            </a:pPr>
            <a:r>
              <a:rPr lang="en-US" dirty="0" smtClean="0"/>
              <a:t>Tampa (Active)</a:t>
            </a:r>
          </a:p>
          <a:p>
            <a:pPr marL="285750" indent="-285750">
              <a:buFont typeface="Arial" panose="020B0604020202020204" pitchFamily="34" charset="0"/>
              <a:buChar char="•"/>
            </a:pPr>
            <a:r>
              <a:rPr lang="en-US" dirty="0" smtClean="0"/>
              <a:t>Orlando (Active)</a:t>
            </a:r>
          </a:p>
          <a:p>
            <a:pPr marL="285750" indent="-285750">
              <a:buFont typeface="Arial" panose="020B0604020202020204" pitchFamily="34" charset="0"/>
              <a:buChar char="•"/>
            </a:pPr>
            <a:endParaRPr lang="en-US" dirty="0"/>
          </a:p>
          <a:p>
            <a:r>
              <a:rPr lang="en-US" b="1" dirty="0"/>
              <a:t>Challenge</a:t>
            </a:r>
          </a:p>
          <a:p>
            <a:pPr marL="285750" indent="-285750">
              <a:buFont typeface="Arial" panose="020B0604020202020204" pitchFamily="34" charset="0"/>
              <a:buChar char="•"/>
            </a:pPr>
            <a:r>
              <a:rPr lang="en-US" dirty="0"/>
              <a:t>There are a few local JETs in the sub-chapter but no leader to keep them active</a:t>
            </a:r>
          </a:p>
          <a:p>
            <a:pPr marL="285750" indent="-285750">
              <a:buFont typeface="Arial" panose="020B0604020202020204" pitchFamily="34" charset="0"/>
              <a:buChar char="•"/>
            </a:pPr>
            <a:endParaRPr lang="en-US" dirty="0" smtClean="0"/>
          </a:p>
          <a:p>
            <a:endParaRPr lang="en-US" dirty="0"/>
          </a:p>
        </p:txBody>
      </p:sp>
      <p:sp>
        <p:nvSpPr>
          <p:cNvPr id="11" name="TextBox 10"/>
          <p:cNvSpPr txBox="1"/>
          <p:nvPr/>
        </p:nvSpPr>
        <p:spPr>
          <a:xfrm>
            <a:off x="1399368" y="4633214"/>
            <a:ext cx="5887697" cy="1477328"/>
          </a:xfrm>
          <a:prstGeom prst="rect">
            <a:avLst/>
          </a:prstGeom>
          <a:noFill/>
        </p:spPr>
        <p:txBody>
          <a:bodyPr wrap="square" rtlCol="0">
            <a:spAutoFit/>
          </a:bodyPr>
          <a:lstStyle/>
          <a:p>
            <a:r>
              <a:rPr lang="en-US" b="1" dirty="0" smtClean="0"/>
              <a:t>Success</a:t>
            </a:r>
          </a:p>
          <a:p>
            <a:pPr marL="285750" indent="-285750">
              <a:buFont typeface="Arial" panose="020B0604020202020204" pitchFamily="34" charset="0"/>
              <a:buChar char="•"/>
            </a:pPr>
            <a:r>
              <a:rPr lang="en-US" dirty="0" smtClean="0"/>
              <a:t>Miami and Tampa are the hubs because of the active leadership and location of the consulate</a:t>
            </a:r>
          </a:p>
          <a:p>
            <a:pPr marL="285750" indent="-285750">
              <a:buFont typeface="Arial" panose="020B0604020202020204" pitchFamily="34" charset="0"/>
              <a:buChar char="•"/>
            </a:pPr>
            <a:r>
              <a:rPr lang="en-US" dirty="0" smtClean="0"/>
              <a:t>Have one main </a:t>
            </a:r>
            <a:r>
              <a:rPr lang="en-US" dirty="0"/>
              <a:t>F</a:t>
            </a:r>
            <a:r>
              <a:rPr lang="en-US" dirty="0" smtClean="0"/>
              <a:t>acebook page and share all events in one place calling out which region has something going on</a:t>
            </a:r>
            <a:endParaRPr lang="en-US" dirty="0"/>
          </a:p>
        </p:txBody>
      </p:sp>
      <p:sp>
        <p:nvSpPr>
          <p:cNvPr id="12" name="5-Point Star 11"/>
          <p:cNvSpPr/>
          <p:nvPr/>
        </p:nvSpPr>
        <p:spPr>
          <a:xfrm>
            <a:off x="3825761" y="1870298"/>
            <a:ext cx="383458" cy="368710"/>
          </a:xfrm>
          <a:prstGeom prst="star5">
            <a:avLst/>
          </a:prstGeom>
          <a:solidFill>
            <a:srgbClr val="33B8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Point Star 12"/>
          <p:cNvSpPr/>
          <p:nvPr/>
        </p:nvSpPr>
        <p:spPr>
          <a:xfrm>
            <a:off x="5259363" y="2993121"/>
            <a:ext cx="383458" cy="368710"/>
          </a:xfrm>
          <a:prstGeom prst="star5">
            <a:avLst/>
          </a:prstGeom>
          <a:solidFill>
            <a:srgbClr val="33B8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724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0" y="0"/>
            <a:ext cx="1200839" cy="68580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91" name="TextBox 2"/>
          <p:cNvSpPr txBox="1">
            <a:spLocks noChangeArrowheads="1"/>
          </p:cNvSpPr>
          <p:nvPr/>
        </p:nvSpPr>
        <p:spPr bwMode="auto">
          <a:xfrm>
            <a:off x="10883900" y="4581525"/>
            <a:ext cx="185738" cy="369888"/>
          </a:xfrm>
          <a:prstGeom prst="rect">
            <a:avLst/>
          </a:prstGeom>
          <a:noFill/>
          <a:ln w="9525">
            <a:noFill/>
            <a:miter lim="800000"/>
            <a:headEnd/>
            <a:tailEnd/>
          </a:ln>
        </p:spPr>
        <p:txBody>
          <a:bodyPr wrap="none">
            <a:prstTxWarp prst="textNoShape">
              <a:avLst/>
            </a:prstTxWarp>
            <a:spAutoFit/>
          </a:bodyPr>
          <a:lstStyle/>
          <a:p>
            <a:endParaRPr lang="en-US"/>
          </a:p>
        </p:txBody>
      </p:sp>
      <p:pic>
        <p:nvPicPr>
          <p:cNvPr id="2" name="Picture 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8925" y="5845017"/>
            <a:ext cx="1191486" cy="8919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292" y="258178"/>
            <a:ext cx="3706803" cy="3892763"/>
          </a:xfrm>
          <a:prstGeom prst="rect">
            <a:avLst/>
          </a:prstGeom>
        </p:spPr>
      </p:pic>
      <p:sp>
        <p:nvSpPr>
          <p:cNvPr id="10" name="5-Point Star 9"/>
          <p:cNvSpPr/>
          <p:nvPr/>
        </p:nvSpPr>
        <p:spPr>
          <a:xfrm>
            <a:off x="1890739" y="2020204"/>
            <a:ext cx="383458" cy="368710"/>
          </a:xfrm>
          <a:prstGeom prst="star5">
            <a:avLst/>
          </a:prstGeom>
          <a:solidFill>
            <a:srgbClr val="EB481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007100" y="449922"/>
            <a:ext cx="2917913" cy="707886"/>
          </a:xfrm>
          <a:prstGeom prst="rect">
            <a:avLst/>
          </a:prstGeom>
          <a:noFill/>
        </p:spPr>
        <p:txBody>
          <a:bodyPr wrap="square" rtlCol="0">
            <a:spAutoFit/>
          </a:bodyPr>
          <a:lstStyle/>
          <a:p>
            <a:r>
              <a:rPr lang="en-US" sz="4000" dirty="0" smtClean="0"/>
              <a:t>JETAA </a:t>
            </a:r>
            <a:r>
              <a:rPr lang="en-US" sz="4000" dirty="0" err="1" smtClean="0"/>
              <a:t>NoCal</a:t>
            </a:r>
            <a:endParaRPr lang="en-US" sz="4000" dirty="0"/>
          </a:p>
        </p:txBody>
      </p:sp>
    </p:spTree>
    <p:extLst>
      <p:ext uri="{BB962C8B-B14F-4D97-AF65-F5344CB8AC3E}">
        <p14:creationId xmlns:p14="http://schemas.microsoft.com/office/powerpoint/2010/main" val="3259609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2520" y="0"/>
            <a:ext cx="8120063" cy="95885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697" name="Rectangle 5"/>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60A27C-9114-D345-84A5-3180BC123B7E}" type="slidenum">
              <a:rPr lang="en-US" sz="900">
                <a:solidFill>
                  <a:srgbClr val="808080"/>
                </a:solidFill>
                <a:latin typeface="Verdana" charset="0"/>
              </a:rPr>
              <a:pPr eaLnBrk="1" hangingPunct="1"/>
              <a:t>32</a:t>
            </a:fld>
            <a:endParaRPr lang="en-US" sz="900" dirty="0">
              <a:solidFill>
                <a:srgbClr val="808080"/>
              </a:solidFill>
              <a:latin typeface="Verdana" charset="0"/>
            </a:endParaRPr>
          </a:p>
        </p:txBody>
      </p:sp>
      <p:sp>
        <p:nvSpPr>
          <p:cNvPr id="3" name="TextBox 2"/>
          <p:cNvSpPr txBox="1"/>
          <p:nvPr/>
        </p:nvSpPr>
        <p:spPr>
          <a:xfrm>
            <a:off x="4026795" y="1330797"/>
            <a:ext cx="1147054" cy="1323439"/>
          </a:xfrm>
          <a:prstGeom prst="rect">
            <a:avLst/>
          </a:prstGeom>
          <a:noFill/>
        </p:spPr>
        <p:txBody>
          <a:bodyPr wrap="square" rtlCol="0">
            <a:spAutoFit/>
          </a:bodyPr>
          <a:lstStyle/>
          <a:p>
            <a:r>
              <a:rPr lang="en-US" sz="8000" b="1" dirty="0" smtClean="0">
                <a:solidFill>
                  <a:srgbClr val="FFFFFF"/>
                </a:solidFill>
                <a:latin typeface="Times New Roman"/>
                <a:cs typeface="Times New Roman"/>
              </a:rPr>
              <a:t>“</a:t>
            </a:r>
            <a:endParaRPr lang="en-US" sz="8000" b="1" dirty="0">
              <a:solidFill>
                <a:srgbClr val="FFFFFF"/>
              </a:solidFill>
              <a:latin typeface="Times New Roman"/>
              <a:cs typeface="Times New Roman"/>
            </a:endParaRPr>
          </a:p>
        </p:txBody>
      </p:sp>
      <p:sp>
        <p:nvSpPr>
          <p:cNvPr id="13" name="TextBox 12"/>
          <p:cNvSpPr txBox="1"/>
          <p:nvPr/>
        </p:nvSpPr>
        <p:spPr>
          <a:xfrm>
            <a:off x="6733036" y="3392626"/>
            <a:ext cx="1147054" cy="1323439"/>
          </a:xfrm>
          <a:prstGeom prst="rect">
            <a:avLst/>
          </a:prstGeom>
          <a:noFill/>
        </p:spPr>
        <p:txBody>
          <a:bodyPr wrap="square" rtlCol="0">
            <a:spAutoFit/>
          </a:bodyPr>
          <a:lstStyle/>
          <a:p>
            <a:r>
              <a:rPr lang="en-US" sz="8000" b="1" dirty="0" smtClean="0">
                <a:solidFill>
                  <a:srgbClr val="FFFFFF"/>
                </a:solidFill>
                <a:latin typeface="Times New Roman"/>
                <a:cs typeface="Times New Roman"/>
              </a:rPr>
              <a:t>”</a:t>
            </a:r>
            <a:endParaRPr lang="en-US" sz="8000" b="1" dirty="0">
              <a:solidFill>
                <a:srgbClr val="FFFFFF"/>
              </a:solidFill>
              <a:latin typeface="Times New Roman"/>
              <a:cs typeface="Times New Roman"/>
            </a:endParaRPr>
          </a:p>
        </p:txBody>
      </p:sp>
      <p:sp>
        <p:nvSpPr>
          <p:cNvPr id="9" name="Rectangle 2"/>
          <p:cNvSpPr>
            <a:spLocks noGrp="1" noChangeArrowheads="1"/>
          </p:cNvSpPr>
          <p:nvPr>
            <p:ph type="title"/>
          </p:nvPr>
        </p:nvSpPr>
        <p:spPr>
          <a:xfrm>
            <a:off x="566737" y="33139"/>
            <a:ext cx="8120063" cy="925711"/>
          </a:xfrm>
        </p:spPr>
        <p:txBody>
          <a:bodyPr anchor="ctr">
            <a:normAutofit/>
          </a:bodyPr>
          <a:lstStyle/>
          <a:p>
            <a:r>
              <a:rPr lang="en-US" sz="3500" b="1" dirty="0" smtClean="0">
                <a:solidFill>
                  <a:srgbClr val="FFFFFF"/>
                </a:solidFill>
                <a:latin typeface="Century Gothic" charset="0"/>
                <a:ea typeface="ＭＳ Ｐゴシック" charset="0"/>
                <a:cs typeface="Arial" charset="0"/>
              </a:rPr>
              <a:t>Brainstorm</a:t>
            </a:r>
            <a:endParaRPr lang="en-US" sz="3500" b="1" dirty="0">
              <a:solidFill>
                <a:srgbClr val="FFFFFF"/>
              </a:solidFill>
              <a:latin typeface="Arial" charset="0"/>
              <a:ea typeface="ＭＳ Ｐゴシック" charset="0"/>
              <a:cs typeface="Arial" charset="0"/>
            </a:endParaRPr>
          </a:p>
        </p:txBody>
      </p:sp>
      <p:pic>
        <p:nvPicPr>
          <p:cNvPr id="14" name="Picture 13"/>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8925" y="5845017"/>
            <a:ext cx="1191486" cy="891912"/>
          </a:xfrm>
          <a:prstGeom prst="rect">
            <a:avLst/>
          </a:prstGeom>
        </p:spPr>
      </p:pic>
      <p:grpSp>
        <p:nvGrpSpPr>
          <p:cNvPr id="11" name="Group 10"/>
          <p:cNvGrpSpPr/>
          <p:nvPr/>
        </p:nvGrpSpPr>
        <p:grpSpPr>
          <a:xfrm>
            <a:off x="1257759" y="1706400"/>
            <a:ext cx="6628482" cy="1233225"/>
            <a:chOff x="0" y="501408"/>
            <a:chExt cx="6628482" cy="1233225"/>
          </a:xfrm>
        </p:grpSpPr>
        <p:sp>
          <p:nvSpPr>
            <p:cNvPr id="23" name="Rectangle 22"/>
            <p:cNvSpPr/>
            <p:nvPr/>
          </p:nvSpPr>
          <p:spPr>
            <a:xfrm>
              <a:off x="0" y="501408"/>
              <a:ext cx="6628482" cy="1233225"/>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0" y="501408"/>
              <a:ext cx="6628482" cy="12332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4444" tIns="604012" rIns="514444"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What has worked for your chapter</a:t>
              </a:r>
              <a:endParaRPr lang="en-US" sz="2900" kern="1200" dirty="0"/>
            </a:p>
          </p:txBody>
        </p:sp>
      </p:grpSp>
      <p:grpSp>
        <p:nvGrpSpPr>
          <p:cNvPr id="12" name="Group 11"/>
          <p:cNvGrpSpPr/>
          <p:nvPr/>
        </p:nvGrpSpPr>
        <p:grpSpPr>
          <a:xfrm>
            <a:off x="1589183" y="1278360"/>
            <a:ext cx="4639937" cy="856080"/>
            <a:chOff x="331424" y="73368"/>
            <a:chExt cx="4639937" cy="856080"/>
          </a:xfrm>
        </p:grpSpPr>
        <p:sp>
          <p:nvSpPr>
            <p:cNvPr id="21" name="Rounded Rectangle 20"/>
            <p:cNvSpPr/>
            <p:nvPr/>
          </p:nvSpPr>
          <p:spPr>
            <a:xfrm>
              <a:off x="331424" y="73368"/>
              <a:ext cx="4639937" cy="856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6"/>
            <p:cNvSpPr/>
            <p:nvPr/>
          </p:nvSpPr>
          <p:spPr>
            <a:xfrm>
              <a:off x="373214" y="115158"/>
              <a:ext cx="4556357" cy="772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5379" tIns="0" rIns="175379" bIns="0" numCol="1" spcCol="1270" anchor="ctr" anchorCtr="0">
              <a:noAutofit/>
            </a:bodyPr>
            <a:lstStyle/>
            <a:p>
              <a:pPr lvl="0" algn="l" defTabSz="1289050">
                <a:lnSpc>
                  <a:spcPct val="90000"/>
                </a:lnSpc>
                <a:spcBef>
                  <a:spcPct val="0"/>
                </a:spcBef>
                <a:spcAft>
                  <a:spcPct val="35000"/>
                </a:spcAft>
              </a:pPr>
              <a:r>
                <a:rPr lang="en-US" sz="2900" kern="1200" dirty="0" smtClean="0"/>
                <a:t>Success Stories</a:t>
              </a:r>
              <a:endParaRPr lang="en-US" sz="2900" kern="1200" dirty="0"/>
            </a:p>
          </p:txBody>
        </p:sp>
      </p:grpSp>
      <p:grpSp>
        <p:nvGrpSpPr>
          <p:cNvPr id="15" name="Group 14"/>
          <p:cNvGrpSpPr/>
          <p:nvPr/>
        </p:nvGrpSpPr>
        <p:grpSpPr>
          <a:xfrm>
            <a:off x="1257759" y="3524265"/>
            <a:ext cx="6628482" cy="2055375"/>
            <a:chOff x="0" y="2319273"/>
            <a:chExt cx="6628482" cy="2055375"/>
          </a:xfrm>
        </p:grpSpPr>
        <p:sp>
          <p:nvSpPr>
            <p:cNvPr id="19" name="Rectangle 18"/>
            <p:cNvSpPr/>
            <p:nvPr/>
          </p:nvSpPr>
          <p:spPr>
            <a:xfrm>
              <a:off x="0" y="2319273"/>
              <a:ext cx="6628482" cy="2055375"/>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0" y="2319273"/>
              <a:ext cx="6628482" cy="20553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4444" tIns="604012" rIns="514444"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Recommendation for strengthening a chapter or sub-chapter</a:t>
              </a:r>
              <a:endParaRPr lang="en-US" sz="2900" kern="1200" dirty="0"/>
            </a:p>
          </p:txBody>
        </p:sp>
      </p:grpSp>
      <p:grpSp>
        <p:nvGrpSpPr>
          <p:cNvPr id="16" name="Group 15"/>
          <p:cNvGrpSpPr/>
          <p:nvPr/>
        </p:nvGrpSpPr>
        <p:grpSpPr>
          <a:xfrm>
            <a:off x="1589183" y="3096225"/>
            <a:ext cx="4639937" cy="856080"/>
            <a:chOff x="331424" y="1891233"/>
            <a:chExt cx="4639937" cy="856080"/>
          </a:xfrm>
        </p:grpSpPr>
        <p:sp>
          <p:nvSpPr>
            <p:cNvPr id="17" name="Rounded Rectangle 16"/>
            <p:cNvSpPr/>
            <p:nvPr/>
          </p:nvSpPr>
          <p:spPr>
            <a:xfrm>
              <a:off x="331424" y="1891233"/>
              <a:ext cx="4639937" cy="856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10"/>
            <p:cNvSpPr/>
            <p:nvPr/>
          </p:nvSpPr>
          <p:spPr>
            <a:xfrm>
              <a:off x="373214" y="1933023"/>
              <a:ext cx="4556357" cy="772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5379" tIns="0" rIns="175379" bIns="0" numCol="1" spcCol="1270" anchor="ctr" anchorCtr="0">
              <a:noAutofit/>
            </a:bodyPr>
            <a:lstStyle/>
            <a:p>
              <a:pPr lvl="0" algn="l" defTabSz="1289050">
                <a:lnSpc>
                  <a:spcPct val="90000"/>
                </a:lnSpc>
                <a:spcBef>
                  <a:spcPct val="0"/>
                </a:spcBef>
                <a:spcAft>
                  <a:spcPct val="35000"/>
                </a:spcAft>
              </a:pPr>
              <a:r>
                <a:rPr lang="en-US" sz="2900" kern="1200" dirty="0" smtClean="0"/>
                <a:t>Next Steps</a:t>
              </a:r>
              <a:endParaRPr lang="en-US" sz="2900" kern="1200" dirty="0"/>
            </a:p>
          </p:txBody>
        </p:sp>
      </p:grpSp>
    </p:spTree>
    <p:extLst>
      <p:ext uri="{BB962C8B-B14F-4D97-AF65-F5344CB8AC3E}">
        <p14:creationId xmlns:p14="http://schemas.microsoft.com/office/powerpoint/2010/main" val="2799230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p:cNvSpPr/>
          <p:nvPr/>
        </p:nvSpPr>
        <p:spPr>
          <a:xfrm>
            <a:off x="502520" y="0"/>
            <a:ext cx="8120063" cy="95885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697" name="Rectangle 5"/>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60A27C-9114-D345-84A5-3180BC123B7E}" type="slidenum">
              <a:rPr lang="en-US" sz="900">
                <a:solidFill>
                  <a:srgbClr val="808080"/>
                </a:solidFill>
                <a:latin typeface="Verdana" charset="0"/>
              </a:rPr>
              <a:pPr eaLnBrk="1" hangingPunct="1"/>
              <a:t>33</a:t>
            </a:fld>
            <a:endParaRPr lang="en-US" sz="900" dirty="0">
              <a:solidFill>
                <a:srgbClr val="808080"/>
              </a:solidFill>
              <a:latin typeface="Verdana" charset="0"/>
            </a:endParaRPr>
          </a:p>
        </p:txBody>
      </p:sp>
      <p:sp>
        <p:nvSpPr>
          <p:cNvPr id="3" name="TextBox 2"/>
          <p:cNvSpPr txBox="1"/>
          <p:nvPr/>
        </p:nvSpPr>
        <p:spPr>
          <a:xfrm>
            <a:off x="4026795" y="1330797"/>
            <a:ext cx="1147054" cy="1323439"/>
          </a:xfrm>
          <a:prstGeom prst="rect">
            <a:avLst/>
          </a:prstGeom>
          <a:noFill/>
        </p:spPr>
        <p:txBody>
          <a:bodyPr wrap="square" rtlCol="0">
            <a:spAutoFit/>
          </a:bodyPr>
          <a:lstStyle/>
          <a:p>
            <a:r>
              <a:rPr lang="en-US" sz="8000" b="1" dirty="0" smtClean="0">
                <a:solidFill>
                  <a:srgbClr val="FFFFFF"/>
                </a:solidFill>
                <a:latin typeface="Times New Roman"/>
                <a:cs typeface="Times New Roman"/>
              </a:rPr>
              <a:t>“</a:t>
            </a:r>
            <a:endParaRPr lang="en-US" sz="8000" b="1" dirty="0">
              <a:solidFill>
                <a:srgbClr val="FFFFFF"/>
              </a:solidFill>
              <a:latin typeface="Times New Roman"/>
              <a:cs typeface="Times New Roman"/>
            </a:endParaRPr>
          </a:p>
        </p:txBody>
      </p:sp>
      <p:sp>
        <p:nvSpPr>
          <p:cNvPr id="13" name="TextBox 12"/>
          <p:cNvSpPr txBox="1"/>
          <p:nvPr/>
        </p:nvSpPr>
        <p:spPr>
          <a:xfrm>
            <a:off x="6733036" y="3392626"/>
            <a:ext cx="1147054" cy="1323439"/>
          </a:xfrm>
          <a:prstGeom prst="rect">
            <a:avLst/>
          </a:prstGeom>
          <a:noFill/>
        </p:spPr>
        <p:txBody>
          <a:bodyPr wrap="square" rtlCol="0">
            <a:spAutoFit/>
          </a:bodyPr>
          <a:lstStyle/>
          <a:p>
            <a:r>
              <a:rPr lang="en-US" sz="8000" b="1" dirty="0" smtClean="0">
                <a:solidFill>
                  <a:srgbClr val="FFFFFF"/>
                </a:solidFill>
                <a:latin typeface="Times New Roman"/>
                <a:cs typeface="Times New Roman"/>
              </a:rPr>
              <a:t>”</a:t>
            </a:r>
            <a:endParaRPr lang="en-US" sz="8000" b="1" dirty="0">
              <a:solidFill>
                <a:srgbClr val="FFFFFF"/>
              </a:solidFill>
              <a:latin typeface="Times New Roman"/>
              <a:cs typeface="Times New Roman"/>
            </a:endParaRPr>
          </a:p>
        </p:txBody>
      </p:sp>
      <p:sp>
        <p:nvSpPr>
          <p:cNvPr id="9" name="Rectangle 2"/>
          <p:cNvSpPr>
            <a:spLocks noGrp="1" noChangeArrowheads="1"/>
          </p:cNvSpPr>
          <p:nvPr>
            <p:ph type="title"/>
          </p:nvPr>
        </p:nvSpPr>
        <p:spPr>
          <a:xfrm>
            <a:off x="566737" y="33139"/>
            <a:ext cx="8120063" cy="925711"/>
          </a:xfrm>
        </p:spPr>
        <p:txBody>
          <a:bodyPr anchor="ctr">
            <a:normAutofit/>
          </a:bodyPr>
          <a:lstStyle/>
          <a:p>
            <a:r>
              <a:rPr lang="en-US" sz="3500" b="1" dirty="0" smtClean="0">
                <a:solidFill>
                  <a:srgbClr val="FFFFFF"/>
                </a:solidFill>
                <a:latin typeface="Century Gothic" charset="0"/>
                <a:ea typeface="ＭＳ Ｐゴシック" charset="0"/>
                <a:cs typeface="Arial" charset="0"/>
              </a:rPr>
              <a:t>Brainstorm</a:t>
            </a:r>
            <a:endParaRPr lang="en-US" sz="3500" b="1" dirty="0">
              <a:solidFill>
                <a:srgbClr val="FFFFFF"/>
              </a:solidFill>
              <a:latin typeface="Arial" charset="0"/>
              <a:ea typeface="ＭＳ Ｐゴシック" charset="0"/>
              <a:cs typeface="Arial" charset="0"/>
            </a:endParaRPr>
          </a:p>
        </p:txBody>
      </p:sp>
      <p:pic>
        <p:nvPicPr>
          <p:cNvPr id="14" name="Picture 13"/>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8925" y="5845017"/>
            <a:ext cx="1191486" cy="891912"/>
          </a:xfrm>
          <a:prstGeom prst="rect">
            <a:avLst/>
          </a:prstGeom>
        </p:spPr>
      </p:pic>
      <p:graphicFrame>
        <p:nvGraphicFramePr>
          <p:cNvPr id="2" name="Diagram 1"/>
          <p:cNvGraphicFramePr/>
          <p:nvPr>
            <p:extLst>
              <p:ext uri="{D42A27DB-BD31-4B8C-83A1-F6EECF244321}">
                <p14:modId xmlns:p14="http://schemas.microsoft.com/office/powerpoint/2010/main" val="3504850445"/>
              </p:ext>
            </p:extLst>
          </p:nvPr>
        </p:nvGraphicFramePr>
        <p:xfrm>
          <a:off x="1424849" y="1433591"/>
          <a:ext cx="6628482" cy="4448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0379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  Athlon Lock-Up_Primary Logo.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838" y="15875"/>
            <a:ext cx="4462462" cy="722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38356" y="2797725"/>
            <a:ext cx="2948144" cy="198132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99056" y="3263900"/>
            <a:ext cx="2609837" cy="146862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38354" y="906728"/>
            <a:ext cx="2948145" cy="1784377"/>
          </a:xfrm>
          <a:prstGeom prst="rect">
            <a:avLst/>
          </a:prstGeom>
        </p:spPr>
      </p:pic>
      <p:sp>
        <p:nvSpPr>
          <p:cNvPr id="10" name="Rectangle 9"/>
          <p:cNvSpPr/>
          <p:nvPr/>
        </p:nvSpPr>
        <p:spPr>
          <a:xfrm>
            <a:off x="6399053" y="2570577"/>
            <a:ext cx="2609840" cy="608864"/>
          </a:xfrm>
          <a:prstGeom prst="rect">
            <a:avLst/>
          </a:prstGeom>
          <a:solidFill>
            <a:srgbClr val="4646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rot="10800000">
            <a:off x="126999" y="4242534"/>
            <a:ext cx="3098798" cy="414860"/>
          </a:xfrm>
          <a:prstGeom prst="rect">
            <a:avLst/>
          </a:prstGeom>
          <a:solidFill>
            <a:srgbClr val="8B8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5" y="4839146"/>
            <a:ext cx="6870537" cy="618422"/>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 y="0"/>
            <a:ext cx="9144001" cy="746326"/>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ubtitle 3"/>
          <p:cNvSpPr txBox="1">
            <a:spLocks/>
          </p:cNvSpPr>
          <p:nvPr/>
        </p:nvSpPr>
        <p:spPr bwMode="auto">
          <a:xfrm>
            <a:off x="126999" y="5473740"/>
            <a:ext cx="8789987" cy="59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sz="2800" cap="all" dirty="0" smtClean="0">
                <a:solidFill>
                  <a:srgbClr val="404040"/>
                </a:solidFill>
                <a:latin typeface="Century Gothic" charset="0"/>
                <a:cs typeface="Century Gothic" charset="0"/>
              </a:rPr>
              <a:t>Strengthening JETAA subchapters</a:t>
            </a:r>
            <a:endParaRPr lang="en-US" sz="2600" cap="all" dirty="0">
              <a:solidFill>
                <a:srgbClr val="940D1D"/>
              </a:solidFill>
              <a:latin typeface="Century Gothic" charset="0"/>
              <a:cs typeface="Century Gothic" charset="0"/>
            </a:endParaRPr>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val="0"/>
              </a:ext>
            </a:extLst>
          </a:blip>
          <a:srcRect l="21795" t="-156" b="9700"/>
          <a:stretch/>
        </p:blipFill>
        <p:spPr>
          <a:xfrm>
            <a:off x="127000" y="914400"/>
            <a:ext cx="3098798" cy="3225800"/>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399051" y="943797"/>
            <a:ext cx="2609841" cy="1524446"/>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1033" y="4852990"/>
            <a:ext cx="1666875" cy="1247775"/>
          </a:xfrm>
          <a:prstGeom prst="rect">
            <a:avLst/>
          </a:prstGeom>
        </p:spPr>
      </p:pic>
      <p:sp>
        <p:nvSpPr>
          <p:cNvPr id="6" name="TextBox 5"/>
          <p:cNvSpPr txBox="1"/>
          <p:nvPr/>
        </p:nvSpPr>
        <p:spPr>
          <a:xfrm>
            <a:off x="186519" y="6414593"/>
            <a:ext cx="6874513" cy="369332"/>
          </a:xfrm>
          <a:prstGeom prst="rect">
            <a:avLst/>
          </a:prstGeom>
          <a:noFill/>
        </p:spPr>
        <p:txBody>
          <a:bodyPr wrap="square" rtlCol="0">
            <a:spAutoFit/>
          </a:bodyPr>
          <a:lstStyle/>
          <a:p>
            <a:r>
              <a:rPr lang="en-US" dirty="0" smtClean="0"/>
              <a:t>Presented by Monica Yuki – JETAA USA Country Representative</a:t>
            </a:r>
            <a:endParaRPr lang="en-US" dirty="0"/>
          </a:p>
        </p:txBody>
      </p:sp>
    </p:spTree>
    <p:extLst>
      <p:ext uri="{BB962C8B-B14F-4D97-AF65-F5344CB8AC3E}">
        <p14:creationId xmlns:p14="http://schemas.microsoft.com/office/powerpoint/2010/main" val="2847792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3" y="1606882"/>
            <a:ext cx="9201551" cy="3658970"/>
          </a:xfrm>
          <a:prstGeom prst="rect">
            <a:avLst/>
          </a:prstGeom>
        </p:spPr>
      </p:pic>
      <p:sp>
        <p:nvSpPr>
          <p:cNvPr id="3" name="Rectangle 2"/>
          <p:cNvSpPr/>
          <p:nvPr/>
        </p:nvSpPr>
        <p:spPr>
          <a:xfrm>
            <a:off x="-3" y="0"/>
            <a:ext cx="9144001" cy="12319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2" y="185063"/>
            <a:ext cx="9143998" cy="861774"/>
          </a:xfrm>
          <a:prstGeom prst="rect">
            <a:avLst/>
          </a:prstGeom>
          <a:noFill/>
        </p:spPr>
        <p:txBody>
          <a:bodyPr wrap="square" rtlCol="0">
            <a:spAutoFit/>
          </a:bodyPr>
          <a:lstStyle/>
          <a:p>
            <a:pPr algn="ctr"/>
            <a:r>
              <a:rPr lang="en-US" sz="5000" dirty="0" smtClean="0">
                <a:solidFill>
                  <a:schemeClr val="bg1"/>
                </a:solidFill>
              </a:rPr>
              <a:t>JETAA USA</a:t>
            </a:r>
            <a:endParaRPr lang="en-US" sz="5000" dirty="0">
              <a:solidFill>
                <a:schemeClr val="bg1"/>
              </a:solidFill>
            </a:endParaRPr>
          </a:p>
        </p:txBody>
      </p:sp>
      <p:sp>
        <p:nvSpPr>
          <p:cNvPr id="6" name="Rectangle 5"/>
          <p:cNvSpPr/>
          <p:nvPr/>
        </p:nvSpPr>
        <p:spPr>
          <a:xfrm>
            <a:off x="0" y="5640834"/>
            <a:ext cx="9144001" cy="12319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1439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22" descr="AM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02488" y="6564313"/>
            <a:ext cx="1598612" cy="16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p:nvGrpSpPr>
        <p:grpSpPr>
          <a:xfrm>
            <a:off x="28958" y="33255"/>
            <a:ext cx="4281488" cy="6849934"/>
            <a:chOff x="-26988" y="34843"/>
            <a:chExt cx="4281488" cy="6849934"/>
          </a:xfrm>
        </p:grpSpPr>
        <p:pic>
          <p:nvPicPr>
            <p:cNvPr id="8"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26988" y="2945407"/>
              <a:ext cx="2500313" cy="194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0"/>
            <p:cNvPicPr>
              <a:picLocks noChangeAspect="1"/>
            </p:cNvPicPr>
            <p:nvPr/>
          </p:nvPicPr>
          <p:blipFill rotWithShape="1">
            <a:blip r:embed="rId5" cstate="email">
              <a:extLst>
                <a:ext uri="{28A0092B-C50C-407E-A947-70E740481C1C}">
                  <a14:useLocalDpi xmlns:a14="http://schemas.microsoft.com/office/drawing/2010/main" val="0"/>
                </a:ext>
              </a:extLst>
            </a:blip>
            <a:srcRect l="31482" t="1850" r="824" b="-1"/>
            <a:stretch/>
          </p:blipFill>
          <p:spPr bwMode="auto">
            <a:xfrm>
              <a:off x="1784733" y="4940300"/>
              <a:ext cx="2415792" cy="19444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bwMode="auto">
            <a:xfrm>
              <a:off x="-17463" y="34843"/>
              <a:ext cx="4165601" cy="27830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2" name="Straight Connector 11"/>
            <p:cNvCxnSpPr/>
            <p:nvPr/>
          </p:nvCxnSpPr>
          <p:spPr>
            <a:xfrm>
              <a:off x="-26988" y="2852738"/>
              <a:ext cx="4281488" cy="1587"/>
            </a:xfrm>
            <a:prstGeom prst="line">
              <a:avLst/>
            </a:prstGeom>
            <a:ln w="762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6988" y="4926013"/>
              <a:ext cx="4281488" cy="1587"/>
            </a:xfrm>
            <a:prstGeom prst="line">
              <a:avLst/>
            </a:prstGeom>
            <a:ln w="762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1443038" y="3883025"/>
              <a:ext cx="2058988" cy="1587"/>
            </a:xfrm>
            <a:prstGeom prst="line">
              <a:avLst/>
            </a:prstGeom>
            <a:ln w="762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738981" y="5895182"/>
              <a:ext cx="1927225" cy="1588"/>
            </a:xfrm>
            <a:prstGeom prst="line">
              <a:avLst/>
            </a:prstGeom>
            <a:ln w="762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p:nvPicPr>
        <p:blipFill rotWithShape="1">
          <a:blip r:embed="rId7" cstate="email">
            <a:extLst>
              <a:ext uri="{28A0092B-C50C-407E-A947-70E740481C1C}">
                <a14:useLocalDpi xmlns:a14="http://schemas.microsoft.com/office/drawing/2010/main" val="0"/>
              </a:ext>
            </a:extLst>
          </a:blip>
          <a:srcRect l="1" t="6081" r="34577"/>
          <a:stretch/>
        </p:blipFill>
        <p:spPr>
          <a:xfrm>
            <a:off x="1" y="4979076"/>
            <a:ext cx="1757744" cy="1878924"/>
          </a:xfrm>
          <a:prstGeom prst="rect">
            <a:avLst/>
          </a:prstGeom>
        </p:spPr>
      </p:pic>
      <p:pic>
        <p:nvPicPr>
          <p:cNvPr id="3" name="Picture 2"/>
          <p:cNvPicPr>
            <a:picLocks noChangeAspect="1"/>
          </p:cNvPicPr>
          <p:nvPr/>
        </p:nvPicPr>
        <p:blipFill rotWithShape="1">
          <a:blip r:embed="rId8" cstate="email">
            <a:extLst>
              <a:ext uri="{28A0092B-C50C-407E-A947-70E740481C1C}">
                <a14:useLocalDpi xmlns:a14="http://schemas.microsoft.com/office/drawing/2010/main" val="0"/>
              </a:ext>
            </a:extLst>
          </a:blip>
          <a:srcRect l="22158" r="13524"/>
          <a:stretch/>
        </p:blipFill>
        <p:spPr>
          <a:xfrm>
            <a:off x="2578484" y="2968127"/>
            <a:ext cx="1625600" cy="189555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411538907"/>
              </p:ext>
            </p:extLst>
          </p:nvPr>
        </p:nvGraphicFramePr>
        <p:xfrm>
          <a:off x="5216116" y="485051"/>
          <a:ext cx="3186112" cy="6024789"/>
        </p:xfrm>
        <a:graphic>
          <a:graphicData uri="http://schemas.openxmlformats.org/drawingml/2006/table">
            <a:tbl>
              <a:tblPr>
                <a:tableStyleId>{2D5ABB26-0587-4C30-8999-92F81FD0307C}</a:tableStyleId>
              </a:tblPr>
              <a:tblGrid>
                <a:gridCol w="738809"/>
                <a:gridCol w="2447303"/>
              </a:tblGrid>
              <a:tr h="317248">
                <a:tc>
                  <a:txBody>
                    <a:bodyPr/>
                    <a:lstStyle/>
                    <a:p>
                      <a:pPr algn="l" fontAlgn="ctr"/>
                      <a:r>
                        <a:rPr lang="en-US" sz="2000" u="none" strike="noStrike" dirty="0">
                          <a:effectLst/>
                        </a:rPr>
                        <a:t>US-1</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Washington DC</a:t>
                      </a:r>
                      <a:endParaRPr lang="en-US" sz="2000" b="0" i="0" u="none" strike="noStrike">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a:effectLst/>
                        </a:rPr>
                        <a:t>US-2</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New York</a:t>
                      </a:r>
                      <a:endParaRPr lang="en-US" sz="2000" b="0" i="0" u="none" strike="noStrike">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a:effectLst/>
                        </a:rPr>
                        <a:t>US-3</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New England</a:t>
                      </a:r>
                      <a:endParaRPr lang="en-US" sz="2000" b="0" i="0" u="none" strike="noStrike">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a:effectLst/>
                        </a:rPr>
                        <a:t>US-4</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Southeast</a:t>
                      </a:r>
                      <a:endParaRPr lang="en-US" sz="2000" b="0" i="0" u="none" strike="noStrike">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a:effectLst/>
                        </a:rPr>
                        <a:t>US-5</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Mid-South</a:t>
                      </a:r>
                      <a:endParaRPr lang="en-US" sz="2000" b="0" i="0" u="none" strike="noStrike">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a:effectLst/>
                        </a:rPr>
                        <a:t>US-6</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Florida</a:t>
                      </a:r>
                      <a:endParaRPr lang="en-US" sz="2000" b="0" i="0" u="none" strike="noStrike">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a:effectLst/>
                        </a:rPr>
                        <a:t>US-7</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Chicago</a:t>
                      </a:r>
                      <a:endParaRPr lang="en-US" sz="2000" b="0" i="0" u="none" strike="noStrike">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a:effectLst/>
                        </a:rPr>
                        <a:t>US-8</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Heartland</a:t>
                      </a:r>
                      <a:endParaRPr lang="en-US" sz="2000" b="0" i="0" u="none" strike="noStrike">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a:effectLst/>
                        </a:rPr>
                        <a:t>US-9</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Texoma</a:t>
                      </a:r>
                      <a:endParaRPr lang="en-US" sz="2000" b="0" i="0" u="none" strike="noStrike">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a:effectLst/>
                        </a:rPr>
                        <a:t>US-10</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Rocky Mountain</a:t>
                      </a:r>
                      <a:endParaRPr lang="en-US" sz="2000" b="0" i="0" u="none" strike="noStrike">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a:effectLst/>
                        </a:rPr>
                        <a:t>US-11</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Pacific Northwest</a:t>
                      </a:r>
                      <a:endParaRPr lang="en-US" sz="2000" b="0" i="0" u="none" strike="noStrike">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a:effectLst/>
                        </a:rPr>
                        <a:t>US-12</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Portland</a:t>
                      </a:r>
                      <a:endParaRPr lang="en-US" sz="2000" b="0" i="0" u="none" strike="noStrike">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a:effectLst/>
                        </a:rPr>
                        <a:t>US-13</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Northern California</a:t>
                      </a:r>
                      <a:endParaRPr lang="en-US" sz="2000" b="0" i="0" u="none" strike="noStrike">
                        <a:solidFill>
                          <a:srgbClr val="000000"/>
                        </a:solidFill>
                        <a:effectLst/>
                        <a:latin typeface="Calibri" panose="020F0502020204030204" pitchFamily="34" charset="0"/>
                      </a:endParaRPr>
                    </a:p>
                  </a:txBody>
                  <a:tcPr marL="9525" marR="9525" marT="9525" marB="0" anchor="ctr"/>
                </a:tc>
              </a:tr>
              <a:tr h="295041">
                <a:tc>
                  <a:txBody>
                    <a:bodyPr/>
                    <a:lstStyle/>
                    <a:p>
                      <a:pPr algn="l" fontAlgn="ctr"/>
                      <a:r>
                        <a:rPr lang="en-US" sz="2000" u="none" strike="noStrike">
                          <a:effectLst/>
                        </a:rPr>
                        <a:t>US-14</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Southern California</a:t>
                      </a:r>
                      <a:endParaRPr lang="en-US" sz="2000" b="0" i="0" u="none" strike="noStrike">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a:effectLst/>
                        </a:rPr>
                        <a:t>US-15</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Hawaii</a:t>
                      </a:r>
                      <a:endParaRPr lang="en-US" sz="2000" b="0" i="0" u="none" strike="noStrike">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a:effectLst/>
                        </a:rPr>
                        <a:t>US-16</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dirty="0">
                          <a:effectLst/>
                        </a:rPr>
                        <a:t>Alaska</a:t>
                      </a:r>
                      <a:endParaRPr lang="en-US" sz="2000" b="0" i="0" u="none" strike="noStrike" dirty="0">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a:effectLst/>
                        </a:rPr>
                        <a:t>US-17</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Great Lakes</a:t>
                      </a:r>
                      <a:endParaRPr lang="en-US" sz="2000" b="0" i="0" u="none" strike="noStrike">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a:effectLst/>
                        </a:rPr>
                        <a:t>US-18</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a:effectLst/>
                        </a:rPr>
                        <a:t>Minneapolis</a:t>
                      </a:r>
                      <a:endParaRPr lang="en-US" sz="2000" b="0" i="0" u="none" strike="noStrike">
                        <a:solidFill>
                          <a:srgbClr val="000000"/>
                        </a:solidFill>
                        <a:effectLst/>
                        <a:latin typeface="Calibri" panose="020F0502020204030204" pitchFamily="34" charset="0"/>
                      </a:endParaRPr>
                    </a:p>
                  </a:txBody>
                  <a:tcPr marL="9525" marR="9525" marT="9525" marB="0" anchor="ctr"/>
                </a:tc>
              </a:tr>
              <a:tr h="317248">
                <a:tc>
                  <a:txBody>
                    <a:bodyPr/>
                    <a:lstStyle/>
                    <a:p>
                      <a:pPr algn="l" fontAlgn="ctr"/>
                      <a:r>
                        <a:rPr lang="en-US" sz="2000" u="none" strike="noStrike" dirty="0">
                          <a:effectLst/>
                        </a:rPr>
                        <a:t>US-19</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u="none" strike="noStrike" dirty="0">
                          <a:effectLst/>
                        </a:rPr>
                        <a:t>Music City</a:t>
                      </a:r>
                      <a:endParaRPr lang="en-US" sz="20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1967859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9682" y="2506740"/>
            <a:ext cx="2250870" cy="225087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70663" y="2490416"/>
            <a:ext cx="2283516" cy="228351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75857" y="2471715"/>
            <a:ext cx="2111819" cy="228589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5136" y="5051141"/>
            <a:ext cx="2784763" cy="1138773"/>
          </a:xfrm>
          <a:prstGeom prst="rect">
            <a:avLst/>
          </a:prstGeom>
          <a:noFill/>
        </p:spPr>
        <p:txBody>
          <a:bodyPr wrap="square" rtlCol="0">
            <a:spAutoFit/>
          </a:bodyPr>
          <a:lstStyle/>
          <a:p>
            <a:r>
              <a:rPr lang="en-US" b="1" dirty="0">
                <a:solidFill>
                  <a:srgbClr val="FF0000"/>
                </a:solidFill>
              </a:rPr>
              <a:t>Cheryl </a:t>
            </a:r>
            <a:r>
              <a:rPr lang="en-US" b="1" dirty="0" err="1">
                <a:solidFill>
                  <a:srgbClr val="FF0000"/>
                </a:solidFill>
              </a:rPr>
              <a:t>Hou</a:t>
            </a:r>
            <a:endParaRPr lang="en-US" dirty="0">
              <a:solidFill>
                <a:srgbClr val="FF0000"/>
              </a:solidFill>
            </a:endParaRPr>
          </a:p>
          <a:p>
            <a:r>
              <a:rPr lang="en-US" dirty="0" smtClean="0"/>
              <a:t>JETAA PNW</a:t>
            </a:r>
          </a:p>
          <a:p>
            <a:r>
              <a:rPr lang="en-US" dirty="0" smtClean="0"/>
              <a:t>Toyama, </a:t>
            </a:r>
            <a:r>
              <a:rPr lang="en-US" dirty="0"/>
              <a:t>2005-2008</a:t>
            </a:r>
            <a:br>
              <a:rPr lang="en-US" dirty="0"/>
            </a:br>
            <a:r>
              <a:rPr lang="en-US" sz="1400" u="sng" dirty="0">
                <a:hlinkClick r:id="rId6"/>
              </a:rPr>
              <a:t>cheryl.hou@jetaausa.com</a:t>
            </a:r>
            <a:endParaRPr lang="en-US" sz="1400" dirty="0"/>
          </a:p>
        </p:txBody>
      </p:sp>
      <p:sp>
        <p:nvSpPr>
          <p:cNvPr id="6" name="TextBox 5"/>
          <p:cNvSpPr txBox="1"/>
          <p:nvPr/>
        </p:nvSpPr>
        <p:spPr>
          <a:xfrm>
            <a:off x="3470663" y="5047682"/>
            <a:ext cx="2946223" cy="1138773"/>
          </a:xfrm>
          <a:prstGeom prst="rect">
            <a:avLst/>
          </a:prstGeom>
          <a:noFill/>
        </p:spPr>
        <p:txBody>
          <a:bodyPr wrap="square" rtlCol="0">
            <a:spAutoFit/>
          </a:bodyPr>
          <a:lstStyle/>
          <a:p>
            <a:r>
              <a:rPr lang="en-US" b="1" dirty="0" err="1">
                <a:solidFill>
                  <a:srgbClr val="FF0000"/>
                </a:solidFill>
              </a:rPr>
              <a:t>Xander</a:t>
            </a:r>
            <a:r>
              <a:rPr lang="en-US" b="1" dirty="0">
                <a:solidFill>
                  <a:srgbClr val="FF0000"/>
                </a:solidFill>
              </a:rPr>
              <a:t> Peterson</a:t>
            </a:r>
            <a:endParaRPr lang="en-US" dirty="0">
              <a:solidFill>
                <a:srgbClr val="FF0000"/>
              </a:solidFill>
            </a:endParaRPr>
          </a:p>
          <a:p>
            <a:r>
              <a:rPr lang="en-US" dirty="0" smtClean="0"/>
              <a:t>JETAANC</a:t>
            </a:r>
            <a:r>
              <a:rPr lang="en-US" dirty="0"/>
              <a:t/>
            </a:r>
            <a:br>
              <a:rPr lang="en-US" dirty="0"/>
            </a:br>
            <a:r>
              <a:rPr lang="en-US" dirty="0" smtClean="0"/>
              <a:t>Miyazaki, 2009-2012</a:t>
            </a:r>
            <a:r>
              <a:rPr lang="en-US" dirty="0"/>
              <a:t/>
            </a:r>
            <a:br>
              <a:rPr lang="en-US" dirty="0"/>
            </a:br>
            <a:r>
              <a:rPr lang="en-US" sz="1400" u="sng" dirty="0">
                <a:hlinkClick r:id="rId7"/>
              </a:rPr>
              <a:t>xander.peterson@jetaausa.com</a:t>
            </a:r>
            <a:endParaRPr lang="en-US" sz="1400" dirty="0"/>
          </a:p>
        </p:txBody>
      </p:sp>
      <p:sp>
        <p:nvSpPr>
          <p:cNvPr id="7" name="TextBox 6"/>
          <p:cNvSpPr txBox="1"/>
          <p:nvPr/>
        </p:nvSpPr>
        <p:spPr>
          <a:xfrm>
            <a:off x="6675857" y="5047682"/>
            <a:ext cx="2655277" cy="1138773"/>
          </a:xfrm>
          <a:prstGeom prst="rect">
            <a:avLst/>
          </a:prstGeom>
          <a:noFill/>
        </p:spPr>
        <p:txBody>
          <a:bodyPr wrap="square" rtlCol="0">
            <a:spAutoFit/>
          </a:bodyPr>
          <a:lstStyle/>
          <a:p>
            <a:r>
              <a:rPr lang="en-US" b="1" dirty="0">
                <a:solidFill>
                  <a:srgbClr val="FF0000"/>
                </a:solidFill>
              </a:rPr>
              <a:t>Monica Yuki</a:t>
            </a:r>
            <a:endParaRPr lang="en-US" dirty="0">
              <a:solidFill>
                <a:srgbClr val="FF0000"/>
              </a:solidFill>
            </a:endParaRPr>
          </a:p>
          <a:p>
            <a:r>
              <a:rPr lang="en-US" dirty="0" smtClean="0"/>
              <a:t>JETAANY</a:t>
            </a:r>
            <a:r>
              <a:rPr lang="en-US" dirty="0"/>
              <a:t/>
            </a:r>
            <a:br>
              <a:rPr lang="en-US" dirty="0"/>
            </a:br>
            <a:r>
              <a:rPr lang="en-US" dirty="0" smtClean="0"/>
              <a:t>Saitama, </a:t>
            </a:r>
            <a:r>
              <a:rPr lang="en-US" dirty="0"/>
              <a:t>2002-2004</a:t>
            </a:r>
            <a:br>
              <a:rPr lang="en-US" dirty="0"/>
            </a:br>
            <a:r>
              <a:rPr lang="en-US" sz="1400" u="sng" dirty="0">
                <a:hlinkClick r:id="rId8"/>
              </a:rPr>
              <a:t>monica.yuki@jetaausa.com</a:t>
            </a:r>
            <a:endParaRPr lang="en-US" sz="1400" dirty="0"/>
          </a:p>
        </p:txBody>
      </p:sp>
      <p:sp>
        <p:nvSpPr>
          <p:cNvPr id="8" name="TextBox 7"/>
          <p:cNvSpPr txBox="1"/>
          <p:nvPr/>
        </p:nvSpPr>
        <p:spPr>
          <a:xfrm>
            <a:off x="-1" y="1365935"/>
            <a:ext cx="9144001" cy="646331"/>
          </a:xfrm>
          <a:prstGeom prst="rect">
            <a:avLst/>
          </a:prstGeom>
          <a:noFill/>
        </p:spPr>
        <p:txBody>
          <a:bodyPr wrap="square" rtlCol="0">
            <a:spAutoFit/>
          </a:bodyPr>
          <a:lstStyle/>
          <a:p>
            <a:pPr algn="ctr"/>
            <a:r>
              <a:rPr lang="en-US" sz="3600" dirty="0" smtClean="0"/>
              <a:t>JETAA U.S.A. Country Representatives</a:t>
            </a:r>
            <a:endParaRPr lang="en-US" sz="3600" dirty="0"/>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3462" y="118160"/>
            <a:ext cx="1666875" cy="1247775"/>
          </a:xfrm>
          <a:prstGeom prst="rect">
            <a:avLst/>
          </a:prstGeom>
        </p:spPr>
      </p:pic>
    </p:spTree>
    <p:extLst>
      <p:ext uri="{BB962C8B-B14F-4D97-AF65-F5344CB8AC3E}">
        <p14:creationId xmlns:p14="http://schemas.microsoft.com/office/powerpoint/2010/main" val="676781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18758" y="2597927"/>
            <a:ext cx="5337556" cy="1662146"/>
            <a:chOff x="1759958" y="2159776"/>
            <a:chExt cx="5337556" cy="1662146"/>
          </a:xfrm>
          <a:scene3d>
            <a:camera prst="orthographicFront"/>
            <a:lightRig rig="flat" dir="t"/>
          </a:scene3d>
        </p:grpSpPr>
        <p:sp>
          <p:nvSpPr>
            <p:cNvPr id="10" name="Pentagon 9"/>
            <p:cNvSpPr/>
            <p:nvPr/>
          </p:nvSpPr>
          <p:spPr>
            <a:xfrm rot="10800000">
              <a:off x="1759958" y="2159776"/>
              <a:ext cx="5337556" cy="1662146"/>
            </a:xfrm>
            <a:prstGeom prst="homePlat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Pentagon 7"/>
            <p:cNvSpPr/>
            <p:nvPr/>
          </p:nvSpPr>
          <p:spPr>
            <a:xfrm rot="21600000">
              <a:off x="2175494" y="2159776"/>
              <a:ext cx="4922020" cy="16621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32961"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t>US JETAA</a:t>
              </a:r>
              <a:endParaRPr lang="en-US" sz="4600" kern="1200" dirty="0"/>
            </a:p>
          </p:txBody>
        </p:sp>
      </p:grpSp>
      <p:sp>
        <p:nvSpPr>
          <p:cNvPr id="5" name="Oval 4"/>
          <p:cNvSpPr/>
          <p:nvPr/>
        </p:nvSpPr>
        <p:spPr>
          <a:xfrm>
            <a:off x="1487685" y="2597927"/>
            <a:ext cx="1662146" cy="1662146"/>
          </a:xfrm>
          <a:prstGeom prst="ellipse">
            <a:avLst/>
          </a:prstGeom>
          <a:blipFill dpi="0" rotWithShape="1">
            <a:blip r:embed="rId2" cstate="email">
              <a:extLst>
                <a:ext uri="{28A0092B-C50C-407E-A947-70E740481C1C}">
                  <a14:useLocalDpi xmlns:a14="http://schemas.microsoft.com/office/drawing/2010/main" val="0"/>
                </a:ext>
              </a:extLst>
            </a:blip>
            <a:srcRect/>
            <a:stretch>
              <a:fillRect l="3625" t="12350" r="-2856" b="852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16" name="Group 15"/>
          <p:cNvGrpSpPr/>
          <p:nvPr/>
        </p:nvGrpSpPr>
        <p:grpSpPr>
          <a:xfrm>
            <a:off x="1487685" y="439617"/>
            <a:ext cx="6168629" cy="5978766"/>
            <a:chOff x="1487685" y="439617"/>
            <a:chExt cx="6168629" cy="5978766"/>
          </a:xfrm>
        </p:grpSpPr>
        <p:grpSp>
          <p:nvGrpSpPr>
            <p:cNvPr id="2" name="Group 1"/>
            <p:cNvGrpSpPr/>
            <p:nvPr/>
          </p:nvGrpSpPr>
          <p:grpSpPr>
            <a:xfrm>
              <a:off x="2318758" y="439617"/>
              <a:ext cx="5337556" cy="1662146"/>
              <a:chOff x="1759958" y="1466"/>
              <a:chExt cx="5337556" cy="1662146"/>
            </a:xfrm>
            <a:scene3d>
              <a:camera prst="orthographicFront"/>
              <a:lightRig rig="flat" dir="t"/>
            </a:scene3d>
          </p:grpSpPr>
          <p:sp>
            <p:nvSpPr>
              <p:cNvPr id="12" name="Pentagon 11"/>
              <p:cNvSpPr/>
              <p:nvPr/>
            </p:nvSpPr>
            <p:spPr>
              <a:xfrm rot="10800000">
                <a:off x="1759958" y="1466"/>
                <a:ext cx="5337556" cy="1662146"/>
              </a:xfrm>
              <a:prstGeom prst="homePlat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Pentagon 4"/>
              <p:cNvSpPr/>
              <p:nvPr/>
            </p:nvSpPr>
            <p:spPr>
              <a:xfrm rot="21600000">
                <a:off x="2175494" y="1466"/>
                <a:ext cx="4922020" cy="16621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32961"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t>JETAA USA</a:t>
                </a:r>
                <a:endParaRPr lang="en-US" sz="4600" kern="1200" dirty="0"/>
              </a:p>
            </p:txBody>
          </p:sp>
        </p:grpSp>
        <p:sp>
          <p:nvSpPr>
            <p:cNvPr id="3" name="Oval 2"/>
            <p:cNvSpPr/>
            <p:nvPr/>
          </p:nvSpPr>
          <p:spPr>
            <a:xfrm>
              <a:off x="1487685" y="439617"/>
              <a:ext cx="1662146" cy="1662146"/>
            </a:xfrm>
            <a:prstGeom prst="ellipse">
              <a:avLst/>
            </a:prstGeom>
            <a:blipFill dpi="0" rotWithShape="1">
              <a:blip r:embed="rId3">
                <a:extLst>
                  <a:ext uri="{28A0092B-C50C-407E-A947-70E740481C1C}">
                    <a14:useLocalDpi xmlns:a14="http://schemas.microsoft.com/office/drawing/2010/main" val="0"/>
                  </a:ext>
                </a:extLst>
              </a:blip>
              <a:srcRect/>
              <a:stretch>
                <a:fillRect l="-7928" t="10692" r="2253" b="12118"/>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6" name="Group 5"/>
            <p:cNvGrpSpPr/>
            <p:nvPr/>
          </p:nvGrpSpPr>
          <p:grpSpPr>
            <a:xfrm>
              <a:off x="2318758" y="4756237"/>
              <a:ext cx="5337556" cy="1662146"/>
              <a:chOff x="1759958" y="4318086"/>
              <a:chExt cx="5337556" cy="1662146"/>
            </a:xfrm>
            <a:scene3d>
              <a:camera prst="orthographicFront"/>
              <a:lightRig rig="flat" dir="t"/>
            </a:scene3d>
          </p:grpSpPr>
          <p:sp>
            <p:nvSpPr>
              <p:cNvPr id="8" name="Pentagon 7"/>
              <p:cNvSpPr/>
              <p:nvPr/>
            </p:nvSpPr>
            <p:spPr>
              <a:xfrm rot="10800000">
                <a:off x="1759958" y="4318086"/>
                <a:ext cx="5337556" cy="1662146"/>
              </a:xfrm>
              <a:prstGeom prst="homePlat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Pentagon 10"/>
              <p:cNvSpPr/>
              <p:nvPr/>
            </p:nvSpPr>
            <p:spPr>
              <a:xfrm rot="21600000">
                <a:off x="2175494" y="4318086"/>
                <a:ext cx="4922020" cy="16621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32961"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t>JETAA International</a:t>
                </a:r>
                <a:endParaRPr lang="en-US" sz="4600" kern="1200" dirty="0"/>
              </a:p>
            </p:txBody>
          </p:sp>
        </p:grpSp>
        <p:sp>
          <p:nvSpPr>
            <p:cNvPr id="7" name="Oval 6"/>
            <p:cNvSpPr/>
            <p:nvPr/>
          </p:nvSpPr>
          <p:spPr>
            <a:xfrm>
              <a:off x="1487685" y="4756237"/>
              <a:ext cx="1662146" cy="1662146"/>
            </a:xfrm>
            <a:prstGeom prst="ellipse">
              <a:avLst/>
            </a:prstGeom>
            <a:blipFill dpi="0" rotWithShape="1">
              <a:blip r:embed="rId4" cstate="email">
                <a:extLst>
                  <a:ext uri="{28A0092B-C50C-407E-A947-70E740481C1C}">
                    <a14:useLocalDpi xmlns:a14="http://schemas.microsoft.com/office/drawing/2010/main" val="0"/>
                  </a:ext>
                </a:extLst>
              </a:blip>
              <a:srcRect/>
              <a:stretch>
                <a:fillRect l="-27280" t="-6500" r="-41247" b="-1681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sp>
        <p:nvSpPr>
          <p:cNvPr id="15" name="Rectangle 14"/>
          <p:cNvSpPr/>
          <p:nvPr/>
        </p:nvSpPr>
        <p:spPr>
          <a:xfrm>
            <a:off x="0" y="0"/>
            <a:ext cx="1200839" cy="68580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6428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16"/>
                                        </p:tgtEl>
                                      </p:cBhvr>
                                    </p:animEffect>
                                    <p:set>
                                      <p:cBhvr>
                                        <p:cTn id="7"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2618" y="5017789"/>
            <a:ext cx="2784763" cy="1415772"/>
          </a:xfrm>
          <a:prstGeom prst="rect">
            <a:avLst/>
          </a:prstGeom>
          <a:noFill/>
        </p:spPr>
        <p:txBody>
          <a:bodyPr wrap="square" rtlCol="0">
            <a:spAutoFit/>
          </a:bodyPr>
          <a:lstStyle/>
          <a:p>
            <a:r>
              <a:rPr lang="en-US" b="1" dirty="0" smtClean="0">
                <a:solidFill>
                  <a:srgbClr val="FF0000"/>
                </a:solidFill>
              </a:rPr>
              <a:t>Laurel </a:t>
            </a:r>
            <a:r>
              <a:rPr lang="en-US" b="1" dirty="0" err="1" smtClean="0">
                <a:solidFill>
                  <a:srgbClr val="FF0000"/>
                </a:solidFill>
              </a:rPr>
              <a:t>Lukaszewski</a:t>
            </a:r>
            <a:endParaRPr lang="en-US" dirty="0">
              <a:solidFill>
                <a:srgbClr val="FF0000"/>
              </a:solidFill>
            </a:endParaRPr>
          </a:p>
          <a:p>
            <a:r>
              <a:rPr lang="en-US" dirty="0"/>
              <a:t>Product </a:t>
            </a:r>
            <a:r>
              <a:rPr lang="en-US" dirty="0" smtClean="0"/>
              <a:t>Director</a:t>
            </a:r>
          </a:p>
          <a:p>
            <a:r>
              <a:rPr lang="en-US" dirty="0" smtClean="0"/>
              <a:t>US JETAA Initiative</a:t>
            </a:r>
          </a:p>
          <a:p>
            <a:r>
              <a:rPr lang="en-US" dirty="0" smtClean="0"/>
              <a:t>Kagoshima, 1990-1992</a:t>
            </a:r>
            <a:r>
              <a:rPr lang="en-US" dirty="0"/>
              <a:t/>
            </a:r>
            <a:br>
              <a:rPr lang="en-US" dirty="0"/>
            </a:br>
            <a:endParaRPr lang="en-US" sz="1400" dirty="0"/>
          </a:p>
        </p:txBody>
      </p:sp>
      <p:sp>
        <p:nvSpPr>
          <p:cNvPr id="7" name="TextBox 6"/>
          <p:cNvSpPr txBox="1"/>
          <p:nvPr/>
        </p:nvSpPr>
        <p:spPr>
          <a:xfrm>
            <a:off x="5105400" y="5000932"/>
            <a:ext cx="2870200" cy="1200329"/>
          </a:xfrm>
          <a:prstGeom prst="rect">
            <a:avLst/>
          </a:prstGeom>
          <a:noFill/>
        </p:spPr>
        <p:txBody>
          <a:bodyPr wrap="square" rtlCol="0">
            <a:spAutoFit/>
          </a:bodyPr>
          <a:lstStyle/>
          <a:p>
            <a:r>
              <a:rPr lang="en-US" b="1" dirty="0" smtClean="0">
                <a:solidFill>
                  <a:srgbClr val="FF0000"/>
                </a:solidFill>
              </a:rPr>
              <a:t>Paige Cottingham-</a:t>
            </a:r>
            <a:r>
              <a:rPr lang="en-US" b="1" dirty="0" err="1" smtClean="0">
                <a:solidFill>
                  <a:srgbClr val="FF0000"/>
                </a:solidFill>
              </a:rPr>
              <a:t>Streater</a:t>
            </a:r>
            <a:endParaRPr lang="en-US" dirty="0">
              <a:solidFill>
                <a:srgbClr val="FF0000"/>
              </a:solidFill>
            </a:endParaRPr>
          </a:p>
          <a:p>
            <a:r>
              <a:rPr lang="en-US" dirty="0" smtClean="0"/>
              <a:t>Executive Director</a:t>
            </a:r>
          </a:p>
          <a:p>
            <a:r>
              <a:rPr lang="en-US" dirty="0" smtClean="0"/>
              <a:t>US-Bridging Foundation</a:t>
            </a:r>
            <a:r>
              <a:rPr lang="en-US" dirty="0"/>
              <a:t/>
            </a:r>
            <a:br>
              <a:rPr lang="en-US" dirty="0"/>
            </a:br>
            <a:r>
              <a:rPr lang="en-US" dirty="0" smtClean="0"/>
              <a:t>Mie,  1988-1989</a:t>
            </a:r>
            <a:endParaRPr lang="en-US" sz="1400"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2000" y="355152"/>
            <a:ext cx="2366168" cy="1687677"/>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22051" y="2455875"/>
            <a:ext cx="2285895" cy="2285895"/>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17294" y="2478822"/>
            <a:ext cx="2263059" cy="22629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259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87685" y="439617"/>
            <a:ext cx="6168629" cy="3820456"/>
            <a:chOff x="1487685" y="439617"/>
            <a:chExt cx="6168629" cy="3820456"/>
          </a:xfrm>
        </p:grpSpPr>
        <p:grpSp>
          <p:nvGrpSpPr>
            <p:cNvPr id="4" name="Group 3"/>
            <p:cNvGrpSpPr/>
            <p:nvPr/>
          </p:nvGrpSpPr>
          <p:grpSpPr>
            <a:xfrm>
              <a:off x="2318758" y="2597927"/>
              <a:ext cx="5337556" cy="1662146"/>
              <a:chOff x="1759958" y="2159776"/>
              <a:chExt cx="5337556" cy="1662146"/>
            </a:xfrm>
            <a:scene3d>
              <a:camera prst="orthographicFront"/>
              <a:lightRig rig="flat" dir="t"/>
            </a:scene3d>
          </p:grpSpPr>
          <p:sp>
            <p:nvSpPr>
              <p:cNvPr id="10" name="Pentagon 9"/>
              <p:cNvSpPr/>
              <p:nvPr/>
            </p:nvSpPr>
            <p:spPr>
              <a:xfrm rot="10800000">
                <a:off x="1759958" y="2159776"/>
                <a:ext cx="5337556" cy="1662146"/>
              </a:xfrm>
              <a:prstGeom prst="homePlat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Pentagon 7"/>
              <p:cNvSpPr/>
              <p:nvPr/>
            </p:nvSpPr>
            <p:spPr>
              <a:xfrm rot="21600000">
                <a:off x="2175494" y="2159776"/>
                <a:ext cx="4922020" cy="16621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32961"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t>US JETAA</a:t>
                </a:r>
                <a:endParaRPr lang="en-US" sz="4600" kern="1200" dirty="0"/>
              </a:p>
            </p:txBody>
          </p:sp>
        </p:grpSp>
        <p:sp>
          <p:nvSpPr>
            <p:cNvPr id="5" name="Oval 4"/>
            <p:cNvSpPr/>
            <p:nvPr/>
          </p:nvSpPr>
          <p:spPr>
            <a:xfrm>
              <a:off x="1487685" y="2597927"/>
              <a:ext cx="1662146" cy="1662146"/>
            </a:xfrm>
            <a:prstGeom prst="ellipse">
              <a:avLst/>
            </a:prstGeom>
            <a:blipFill dpi="0" rotWithShape="1">
              <a:blip r:embed="rId2" cstate="email">
                <a:extLst>
                  <a:ext uri="{28A0092B-C50C-407E-A947-70E740481C1C}">
                    <a14:useLocalDpi xmlns:a14="http://schemas.microsoft.com/office/drawing/2010/main" val="0"/>
                  </a:ext>
                </a:extLst>
              </a:blip>
              <a:srcRect/>
              <a:stretch>
                <a:fillRect l="3625" t="12350" r="-2856" b="852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2" name="Group 1"/>
            <p:cNvGrpSpPr/>
            <p:nvPr/>
          </p:nvGrpSpPr>
          <p:grpSpPr>
            <a:xfrm>
              <a:off x="2318758" y="439617"/>
              <a:ext cx="5337556" cy="1662146"/>
              <a:chOff x="1759958" y="1466"/>
              <a:chExt cx="5337556" cy="1662146"/>
            </a:xfrm>
            <a:scene3d>
              <a:camera prst="orthographicFront"/>
              <a:lightRig rig="flat" dir="t"/>
            </a:scene3d>
          </p:grpSpPr>
          <p:sp>
            <p:nvSpPr>
              <p:cNvPr id="12" name="Pentagon 11"/>
              <p:cNvSpPr/>
              <p:nvPr/>
            </p:nvSpPr>
            <p:spPr>
              <a:xfrm rot="10800000">
                <a:off x="1759958" y="1466"/>
                <a:ext cx="5337556" cy="1662146"/>
              </a:xfrm>
              <a:prstGeom prst="homePlat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Pentagon 4"/>
              <p:cNvSpPr/>
              <p:nvPr/>
            </p:nvSpPr>
            <p:spPr>
              <a:xfrm rot="21600000">
                <a:off x="2175494" y="1466"/>
                <a:ext cx="4922020" cy="16621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32961"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t>JETAA USA</a:t>
                </a:r>
                <a:endParaRPr lang="en-US" sz="4600" kern="1200" dirty="0"/>
              </a:p>
            </p:txBody>
          </p:sp>
        </p:grpSp>
        <p:sp>
          <p:nvSpPr>
            <p:cNvPr id="3" name="Oval 2"/>
            <p:cNvSpPr/>
            <p:nvPr/>
          </p:nvSpPr>
          <p:spPr>
            <a:xfrm>
              <a:off x="1487685" y="439617"/>
              <a:ext cx="1662146" cy="1662146"/>
            </a:xfrm>
            <a:prstGeom prst="ellipse">
              <a:avLst/>
            </a:prstGeom>
            <a:blipFill dpi="0" rotWithShape="1">
              <a:blip r:embed="rId3">
                <a:extLst>
                  <a:ext uri="{28A0092B-C50C-407E-A947-70E740481C1C}">
                    <a14:useLocalDpi xmlns:a14="http://schemas.microsoft.com/office/drawing/2010/main" val="0"/>
                  </a:ext>
                </a:extLst>
              </a:blip>
              <a:srcRect/>
              <a:stretch>
                <a:fillRect l="-7928" t="10692" r="2253" b="12118"/>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grpSp>
        <p:nvGrpSpPr>
          <p:cNvPr id="6" name="Group 5"/>
          <p:cNvGrpSpPr/>
          <p:nvPr/>
        </p:nvGrpSpPr>
        <p:grpSpPr>
          <a:xfrm>
            <a:off x="2318758" y="4756237"/>
            <a:ext cx="5337556" cy="1662146"/>
            <a:chOff x="1759958" y="4318086"/>
            <a:chExt cx="5337556" cy="1662146"/>
          </a:xfrm>
          <a:scene3d>
            <a:camera prst="orthographicFront"/>
            <a:lightRig rig="flat" dir="t"/>
          </a:scene3d>
        </p:grpSpPr>
        <p:sp>
          <p:nvSpPr>
            <p:cNvPr id="8" name="Pentagon 7"/>
            <p:cNvSpPr/>
            <p:nvPr/>
          </p:nvSpPr>
          <p:spPr>
            <a:xfrm rot="10800000">
              <a:off x="1759958" y="4318086"/>
              <a:ext cx="5337556" cy="1662146"/>
            </a:xfrm>
            <a:prstGeom prst="homePlat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Pentagon 10"/>
            <p:cNvSpPr/>
            <p:nvPr/>
          </p:nvSpPr>
          <p:spPr>
            <a:xfrm rot="21600000">
              <a:off x="2175494" y="4318086"/>
              <a:ext cx="4922020" cy="16621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32961"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t>JETAA International</a:t>
              </a:r>
              <a:endParaRPr lang="en-US" sz="4600" kern="1200" dirty="0"/>
            </a:p>
          </p:txBody>
        </p:sp>
      </p:grpSp>
      <p:sp>
        <p:nvSpPr>
          <p:cNvPr id="7" name="Oval 6"/>
          <p:cNvSpPr/>
          <p:nvPr/>
        </p:nvSpPr>
        <p:spPr>
          <a:xfrm>
            <a:off x="1487685" y="4756237"/>
            <a:ext cx="1662146" cy="1662146"/>
          </a:xfrm>
          <a:prstGeom prst="ellipse">
            <a:avLst/>
          </a:prstGeom>
          <a:blipFill dpi="0" rotWithShape="1">
            <a:blip r:embed="rId4" cstate="email">
              <a:extLst>
                <a:ext uri="{28A0092B-C50C-407E-A947-70E740481C1C}">
                  <a14:useLocalDpi xmlns:a14="http://schemas.microsoft.com/office/drawing/2010/main" val="0"/>
                </a:ext>
              </a:extLst>
            </a:blip>
            <a:srcRect/>
            <a:stretch>
              <a:fillRect l="-27280" t="-6500" r="-41247" b="-1681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5" name="Rectangle 14"/>
          <p:cNvSpPr/>
          <p:nvPr/>
        </p:nvSpPr>
        <p:spPr>
          <a:xfrm>
            <a:off x="0" y="0"/>
            <a:ext cx="1200839" cy="685800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8651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41197</TotalTime>
  <Words>1792</Words>
  <Application>Microsoft Office PowerPoint</Application>
  <PresentationFormat>On-screen Show (4:3)</PresentationFormat>
  <Paragraphs>432</Paragraphs>
  <Slides>34</Slides>
  <Notes>24</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ＭＳ Ｐゴシック</vt:lpstr>
      <vt:lpstr>Arial</vt:lpstr>
      <vt:lpstr>Calibri</vt:lpstr>
      <vt:lpstr>Century Gothic</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JETAA Membership across all our Chapters</vt:lpstr>
      <vt:lpstr>PowerPoint Presentation</vt:lpstr>
      <vt:lpstr>PowerPoint Presentation</vt:lpstr>
      <vt:lpstr>PowerPoint Presentation</vt:lpstr>
      <vt:lpstr>PowerPoint Presentation</vt:lpstr>
      <vt:lpstr>PowerPoint Presentation</vt:lpstr>
      <vt:lpstr>Chapter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Brainstorm</vt:lpstr>
      <vt:lpstr>Brainstorm</vt:lpstr>
      <vt:lpstr>PowerPoint Presentation</vt:lpstr>
    </vt:vector>
  </TitlesOfParts>
  <Company>MOXEY MEDIA MARKETING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Altman</dc:creator>
  <cp:lastModifiedBy>Monica Yuki</cp:lastModifiedBy>
  <cp:revision>874</cp:revision>
  <cp:lastPrinted>2015-01-29T15:31:28Z</cp:lastPrinted>
  <dcterms:created xsi:type="dcterms:W3CDTF">2014-06-13T13:58:51Z</dcterms:created>
  <dcterms:modified xsi:type="dcterms:W3CDTF">2016-03-04T15:38:32Z</dcterms:modified>
</cp:coreProperties>
</file>