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80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8" r:id="rId22"/>
    <p:sldId id="275" r:id="rId23"/>
    <p:sldId id="276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3023" autoAdjust="0"/>
  </p:normalViewPr>
  <p:slideViewPr>
    <p:cSldViewPr snapToGrid="0">
      <p:cViewPr varScale="1">
        <p:scale>
          <a:sx n="69" d="100"/>
          <a:sy n="69" d="100"/>
        </p:scale>
        <p:origin x="66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43CA-9F07-4EF5-9BD4-B076BDC5C99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804C6-9E62-4FD9-9641-DF9FC177D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73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43CA-9F07-4EF5-9BD4-B076BDC5C99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804C6-9E62-4FD9-9641-DF9FC177D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0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43CA-9F07-4EF5-9BD4-B076BDC5C99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804C6-9E62-4FD9-9641-DF9FC177D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8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43CA-9F07-4EF5-9BD4-B076BDC5C99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804C6-9E62-4FD9-9641-DF9FC177D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6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43CA-9F07-4EF5-9BD4-B076BDC5C99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804C6-9E62-4FD9-9641-DF9FC177D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50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43CA-9F07-4EF5-9BD4-B076BDC5C99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804C6-9E62-4FD9-9641-DF9FC177D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3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43CA-9F07-4EF5-9BD4-B076BDC5C99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804C6-9E62-4FD9-9641-DF9FC177D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88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43CA-9F07-4EF5-9BD4-B076BDC5C99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804C6-9E62-4FD9-9641-DF9FC177D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0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43CA-9F07-4EF5-9BD4-B076BDC5C99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804C6-9E62-4FD9-9641-DF9FC177D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05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43CA-9F07-4EF5-9BD4-B076BDC5C99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804C6-9E62-4FD9-9641-DF9FC177D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04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43CA-9F07-4EF5-9BD4-B076BDC5C99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804C6-9E62-4FD9-9641-DF9FC177D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7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943CA-9F07-4EF5-9BD4-B076BDC5C990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804C6-9E62-4FD9-9641-DF9FC177D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2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14" r="95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4972">
            <a:off x="4558240" y="597907"/>
            <a:ext cx="903705" cy="1072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4972">
            <a:off x="5935518" y="283582"/>
            <a:ext cx="903705" cy="1072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8901">
            <a:off x="7484246" y="-58345"/>
            <a:ext cx="903705" cy="10724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396">
            <a:off x="5273226" y="2540888"/>
            <a:ext cx="903705" cy="10724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2483">
            <a:off x="7600587" y="2999181"/>
            <a:ext cx="903705" cy="10724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513" y="975154"/>
            <a:ext cx="903705" cy="10724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2483">
            <a:off x="2203663" y="1511378"/>
            <a:ext cx="903705" cy="10724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409"/>
            <a:ext cx="4145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The JETs</a:t>
            </a:r>
            <a:endParaRPr lang="en-US" sz="66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1125" y="5750004"/>
            <a:ext cx="723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West Side Story</a:t>
            </a:r>
            <a:endParaRPr lang="en-US" sz="66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08881" y="5010055"/>
            <a:ext cx="5370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 Mountain</a:t>
            </a:r>
            <a:endParaRPr lang="en-US" sz="66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5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8650"/>
            <a:ext cx="12192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0675" y="523875"/>
            <a:ext cx="53960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And Beer!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9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alisade color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1523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Palisade peaches color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90500"/>
            <a:ext cx="32575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48175" y="5534561"/>
            <a:ext cx="72843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And Peaches!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64874" y="0"/>
            <a:ext cx="1336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Palisade, CO</a:t>
            </a:r>
          </a:p>
          <a:p>
            <a:pPr algn="r"/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Book Cliffs</a:t>
            </a:r>
          </a:p>
        </p:txBody>
      </p:sp>
    </p:spTree>
    <p:extLst>
      <p:ext uri="{BB962C8B-B14F-4D97-AF65-F5344CB8AC3E}">
        <p14:creationId xmlns:p14="http://schemas.microsoft.com/office/powerpoint/2010/main" val="167790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" y="523874"/>
            <a:ext cx="37337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Hiking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62933" y="0"/>
            <a:ext cx="2338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Square Top Mountain</a:t>
            </a:r>
          </a:p>
          <a:p>
            <a:pPr algn="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Upper Square Top Lake</a:t>
            </a:r>
          </a:p>
        </p:txBody>
      </p:sp>
    </p:spTree>
    <p:extLst>
      <p:ext uri="{BB962C8B-B14F-4D97-AF65-F5344CB8AC3E}">
        <p14:creationId xmlns:p14="http://schemas.microsoft.com/office/powerpoint/2010/main" val="390543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771"/>
            <a:ext cx="12192000" cy="11194215"/>
            <a:chOff x="0" y="0"/>
            <a:chExt cx="12192000" cy="11194215"/>
          </a:xfrm>
        </p:grpSpPr>
        <p:pic>
          <p:nvPicPr>
            <p:cNvPr id="3" name="08F8F30D-A581-4223-AF99-F199EAF5D3EA" descr="08F8F30D-A581-4223-AF99-F199EAF5D3E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594"/>
            <a:stretch/>
          </p:blipFill>
          <p:spPr bwMode="auto">
            <a:xfrm>
              <a:off x="0" y="0"/>
              <a:ext cx="12192000" cy="11194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0" y="0"/>
              <a:ext cx="3243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Longs Peak – 14,259 ft. (4346 m)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400675" y="523875"/>
            <a:ext cx="37337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Hiking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66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0675" y="523875"/>
            <a:ext cx="67730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…And this…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8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georgetown loop railr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00675" y="523875"/>
            <a:ext cx="60115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And Trains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75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7533"/>
            <a:ext cx="12191999" cy="8873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661720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And you are always welcome!</a:t>
            </a:r>
            <a:endParaRPr lang="en-US" sz="7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4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may contain: 7 people, people smiling, people standing and su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9688" y="523875"/>
            <a:ext cx="116926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Understanding CLAIR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054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2141" y="523875"/>
            <a:ext cx="99277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Career Counseling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0574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6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04125"/>
            <a:ext cx="12192000" cy="162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165" y="523875"/>
            <a:ext cx="1096967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Finding the Right Balance</a:t>
            </a:r>
          </a:p>
          <a:p>
            <a:pPr algn="ctr"/>
            <a:r>
              <a:rPr lang="en-US" sz="5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with other Japan Organizations </a:t>
            </a:r>
            <a:endParaRPr lang="en-US" sz="5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2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727402"/>
            <a:ext cx="12192000" cy="5403196"/>
            <a:chOff x="-1" y="138321"/>
            <a:chExt cx="12192000" cy="5403196"/>
          </a:xfrm>
        </p:grpSpPr>
        <p:sp>
          <p:nvSpPr>
            <p:cNvPr id="2" name="TextBox 1"/>
            <p:cNvSpPr txBox="1"/>
            <p:nvPr/>
          </p:nvSpPr>
          <p:spPr>
            <a:xfrm>
              <a:off x="419434" y="138321"/>
              <a:ext cx="1135313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 smtClean="0">
                  <a:solidFill>
                    <a:srgbClr val="C00000"/>
                  </a:solidFill>
                  <a:latin typeface="Bookman Old Style" panose="02050604050505020204" pitchFamily="18" charset="0"/>
                </a:rPr>
                <a:t>A Quick Introduction to The Rocky Mountains</a:t>
              </a:r>
              <a:endParaRPr lang="en-US" sz="6600" dirty="0">
                <a:solidFill>
                  <a:srgbClr val="C0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762249" y="5172185"/>
              <a:ext cx="6667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 not so Subtle Ploy to get you all to Move Here and fill our Ranks</a:t>
              </a:r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2261979"/>
              <a:ext cx="12192000" cy="2910206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0" y="2851060"/>
            <a:ext cx="2718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Flatirons – Boulder,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81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teFestiv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3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71450"/>
            <a:ext cx="12192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dirty="0">
                <a:solidFill>
                  <a:srgbClr val="C00000"/>
                </a:solidFill>
              </a:rPr>
              <a:t>Brighton Japanese American Association</a:t>
            </a:r>
          </a:p>
          <a:p>
            <a:pPr algn="ctr"/>
            <a:r>
              <a:rPr lang="en-US" sz="3500" dirty="0">
                <a:solidFill>
                  <a:srgbClr val="C00000"/>
                </a:solidFill>
              </a:rPr>
              <a:t>Denver Takayama Sister Cities</a:t>
            </a:r>
          </a:p>
          <a:p>
            <a:pPr algn="ctr"/>
            <a:r>
              <a:rPr lang="en-US" sz="3500" dirty="0">
                <a:solidFill>
                  <a:srgbClr val="C00000"/>
                </a:solidFill>
              </a:rPr>
              <a:t>The Japanese American Association of Colorado</a:t>
            </a:r>
          </a:p>
          <a:p>
            <a:pPr algn="ctr"/>
            <a:r>
              <a:rPr lang="en-US" sz="3500" dirty="0">
                <a:solidFill>
                  <a:srgbClr val="C00000"/>
                </a:solidFill>
              </a:rPr>
              <a:t>Japanese American Resource Center of Colorado</a:t>
            </a:r>
          </a:p>
          <a:p>
            <a:pPr algn="ctr"/>
            <a:r>
              <a:rPr lang="en-US" sz="3500" dirty="0">
                <a:solidFill>
                  <a:srgbClr val="C00000"/>
                </a:solidFill>
              </a:rPr>
              <a:t>Japan America Society of Colorado</a:t>
            </a:r>
          </a:p>
          <a:p>
            <a:pPr algn="ctr"/>
            <a:r>
              <a:rPr lang="en-US" sz="3500" dirty="0">
                <a:solidFill>
                  <a:srgbClr val="C00000"/>
                </a:solidFill>
              </a:rPr>
              <a:t>Japanese Firms Association of Colorado</a:t>
            </a:r>
          </a:p>
          <a:p>
            <a:pPr algn="ctr"/>
            <a:r>
              <a:rPr lang="en-US" sz="3500" dirty="0">
                <a:solidFill>
                  <a:srgbClr val="C00000"/>
                </a:solidFill>
              </a:rPr>
              <a:t>Japan-America Society of Southern Colorado</a:t>
            </a:r>
          </a:p>
          <a:p>
            <a:pPr algn="ctr"/>
            <a:r>
              <a:rPr lang="en-US" sz="3500" dirty="0">
                <a:solidFill>
                  <a:srgbClr val="C00000"/>
                </a:solidFill>
              </a:rPr>
              <a:t>Colorado Japanese Language Education Association</a:t>
            </a:r>
          </a:p>
          <a:p>
            <a:pPr algn="ctr"/>
            <a:r>
              <a:rPr lang="en-US" sz="3500" dirty="0">
                <a:solidFill>
                  <a:srgbClr val="C00000"/>
                </a:solidFill>
              </a:rPr>
              <a:t>Japanese American Citizens League - Mile High Chapter</a:t>
            </a:r>
          </a:p>
          <a:p>
            <a:pPr algn="ctr"/>
            <a:r>
              <a:rPr lang="en-US" sz="3500" dirty="0">
                <a:solidFill>
                  <a:srgbClr val="C00000"/>
                </a:solidFill>
              </a:rPr>
              <a:t>Sakura Square</a:t>
            </a:r>
          </a:p>
          <a:p>
            <a:pPr algn="ctr"/>
            <a:r>
              <a:rPr lang="en-US" sz="3500" dirty="0">
                <a:solidFill>
                  <a:srgbClr val="C00000"/>
                </a:solidFill>
              </a:rPr>
              <a:t>Simpson United Methodist Church</a:t>
            </a:r>
          </a:p>
          <a:p>
            <a:pPr algn="ctr"/>
            <a:r>
              <a:rPr lang="en-US" sz="3500" dirty="0">
                <a:solidFill>
                  <a:srgbClr val="C00000"/>
                </a:solidFill>
              </a:rPr>
              <a:t>Tri-State Denver Buddhist </a:t>
            </a:r>
            <a:r>
              <a:rPr lang="en-US" sz="3500" dirty="0" smtClean="0">
                <a:solidFill>
                  <a:srgbClr val="C00000"/>
                </a:solidFill>
              </a:rPr>
              <a:t>Temple</a:t>
            </a:r>
            <a:endParaRPr lang="en-US" sz="3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42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176" y="523875"/>
            <a:ext cx="1075166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The Shinnenkai Turning Point</a:t>
            </a:r>
          </a:p>
          <a:p>
            <a:pPr algn="ctr"/>
            <a:r>
              <a:rPr lang="en-US" sz="5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- JETs and Japanese Americans</a:t>
            </a:r>
            <a:endParaRPr lang="en-US" sz="5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25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64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72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85809"/>
            <a:ext cx="77544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What I have learned, and am still learning, about being a leader</a:t>
            </a:r>
            <a:endParaRPr lang="en-US" sz="5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6386" name="Picture 2" descr="Image may contain: Adam Harry, shoes, mountain, outdoor and 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-85724"/>
            <a:ext cx="4629150" cy="69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5267" y="0"/>
            <a:ext cx="5687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Mt. Evans Ascent, 14 mile race, 13,000ish feet, mile 8 or so</a:t>
            </a:r>
          </a:p>
        </p:txBody>
      </p:sp>
    </p:spTree>
    <p:extLst>
      <p:ext uri="{BB962C8B-B14F-4D97-AF65-F5344CB8AC3E}">
        <p14:creationId xmlns:p14="http://schemas.microsoft.com/office/powerpoint/2010/main" val="4186921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201525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8250" y="4343400"/>
            <a:ext cx="34275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Rocks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00675" y="523875"/>
            <a:ext cx="58272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Mountains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367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James Peak – 13,294 ft. (4052 m)</a:t>
            </a:r>
          </a:p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(Mt. Fuji – 12,388 [3755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238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08F8F30D-A581-4223-AF99-F199EAF5D3EA" descr="08F8F30D-A581-4223-AF99-F199EAF5D3E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4"/>
          <a:stretch/>
        </p:blipFill>
        <p:spPr bwMode="auto">
          <a:xfrm>
            <a:off x="0" y="0"/>
            <a:ext cx="12192000" cy="1119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3243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Longs Peak – 14,259 ft. (4346 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0675" y="523875"/>
            <a:ext cx="46378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The End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ountain hot spr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00675" y="523875"/>
            <a:ext cx="59394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Onsen </a:t>
            </a:r>
            <a:r>
              <a:rPr lang="ja-JP" alt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温泉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492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Glenwood Springs, CO - Iron Mountain Hot Springs</a:t>
            </a:r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480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agosa springs hot spr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812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00675" y="523875"/>
            <a:ext cx="59394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Onsen </a:t>
            </a:r>
            <a:r>
              <a:rPr lang="ja-JP" alt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温泉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957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Pagosa Springs, CO</a:t>
            </a:r>
          </a:p>
        </p:txBody>
      </p:sp>
    </p:spTree>
    <p:extLst>
      <p:ext uri="{BB962C8B-B14F-4D97-AF65-F5344CB8AC3E}">
        <p14:creationId xmlns:p14="http://schemas.microsoft.com/office/powerpoint/2010/main" val="182087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0675" y="523875"/>
            <a:ext cx="59394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Onsen </a:t>
            </a:r>
            <a:r>
              <a:rPr lang="ja-JP" alt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温泉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60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Mt. Princeton Hot Springs</a:t>
            </a:r>
          </a:p>
        </p:txBody>
      </p:sp>
    </p:spTree>
    <p:extLst>
      <p:ext uri="{BB962C8B-B14F-4D97-AF65-F5344CB8AC3E}">
        <p14:creationId xmlns:p14="http://schemas.microsoft.com/office/powerpoint/2010/main" val="1388544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1" y="0"/>
            <a:ext cx="1219123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0675" y="523875"/>
            <a:ext cx="53960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And Beer!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98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0675" y="523875"/>
            <a:ext cx="53960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Bookman Old Style" panose="02050604050505020204" pitchFamily="18" charset="0"/>
              </a:rPr>
              <a:t>And Beer!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86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3001</TotalTime>
  <Words>253</Words>
  <Application>Microsoft Office PowerPoint</Application>
  <PresentationFormat>Widescreen</PresentationFormat>
  <Paragraphs>52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游ゴシック</vt:lpstr>
      <vt:lpstr>Arial</vt:lpstr>
      <vt:lpstr>Bookman Old Style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Colorado at Boulder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JETs</dc:title>
  <dc:creator>Adam H. Lisbon</dc:creator>
  <cp:lastModifiedBy>Faye V</cp:lastModifiedBy>
  <cp:revision>20</cp:revision>
  <dcterms:created xsi:type="dcterms:W3CDTF">2018-09-12T03:11:43Z</dcterms:created>
  <dcterms:modified xsi:type="dcterms:W3CDTF">2018-09-14T18:23:04Z</dcterms:modified>
</cp:coreProperties>
</file>