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83" r:id="rId2"/>
  </p:sldIdLst>
  <p:sldSz cx="9144000" cy="6858000" type="screen4x3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D7F"/>
    <a:srgbClr val="F12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8" autoAdjust="0"/>
    <p:restoredTop sz="88244" autoAdjust="0"/>
  </p:normalViewPr>
  <p:slideViewPr>
    <p:cSldViewPr snapToGrid="0" snapToObjects="1">
      <p:cViewPr varScale="1">
        <p:scale>
          <a:sx n="70" d="100"/>
          <a:sy n="70" d="100"/>
        </p:scale>
        <p:origin x="78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50D196D9-ED82-8743-A280-5DE7EA017324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99AD4322-6D48-3E43-9685-D632C8D36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32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6018725E-1201-428C-A105-0300050793A8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F24BAE8-E880-4235-BE30-453C11D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7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99063"/>
            <a:ext cx="7772400" cy="147002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29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C664-A3D6-314E-A39D-0FE3CD1866A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8B360-83D0-F149-ACE2-59B5C598F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65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C664-A3D6-314E-A39D-0FE3CD1866A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8B360-83D0-F149-ACE2-59B5C598F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44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C664-A3D6-314E-A39D-0FE3CD1866A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8B360-83D0-F149-ACE2-59B5C598F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45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C664-A3D6-314E-A39D-0FE3CD1866A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8B360-83D0-F149-ACE2-59B5C598F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64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C664-A3D6-314E-A39D-0FE3CD1866A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8B360-83D0-F149-ACE2-59B5C598F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5996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C664-A3D6-314E-A39D-0FE3CD1866A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8B360-83D0-F149-ACE2-59B5C598F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45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9215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1" y="4614070"/>
            <a:ext cx="0" cy="1986558"/>
          </a:xfrm>
          <a:prstGeom prst="line">
            <a:avLst/>
          </a:prstGeom>
          <a:ln w="12700" cmpd="sng">
            <a:solidFill>
              <a:srgbClr val="ED1C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502152"/>
            <a:ext cx="8229600" cy="1111917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14070"/>
            <a:ext cx="8229600" cy="1986558"/>
          </a:xfrm>
        </p:spPr>
        <p:txBody>
          <a:bodyPr numCol="2" spcCol="731520">
            <a:normAutofit/>
          </a:bodyPr>
          <a:lstStyle>
            <a:lvl1pPr marL="219456" indent="-219456">
              <a:spcBef>
                <a:spcPts val="0"/>
              </a:spcBef>
              <a:spcAft>
                <a:spcPts val="1200"/>
              </a:spcAft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indent="-219456">
              <a:spcBef>
                <a:spcPts val="0"/>
              </a:spcBef>
              <a:spcAft>
                <a:spcPts val="1200"/>
              </a:spcAft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indent="-219456">
              <a:spcBef>
                <a:spcPts val="0"/>
              </a:spcBef>
              <a:spcAft>
                <a:spcPts val="1200"/>
              </a:spcAft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indent="-219456">
              <a:spcBef>
                <a:spcPts val="0"/>
              </a:spcBef>
              <a:spcAft>
                <a:spcPts val="1200"/>
              </a:spcAft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indent="-219456">
              <a:spcBef>
                <a:spcPts val="0"/>
              </a:spcBef>
              <a:spcAft>
                <a:spcPts val="1200"/>
              </a:spcAft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828800" cy="3502152"/>
          </a:xfrm>
        </p:spPr>
        <p:txBody>
          <a:bodyPr/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28800" y="0"/>
            <a:ext cx="1828800" cy="3502152"/>
          </a:xfrm>
        </p:spPr>
        <p:txBody>
          <a:bodyPr/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7600" y="0"/>
            <a:ext cx="1828800" cy="3502152"/>
          </a:xfrm>
        </p:spPr>
        <p:txBody>
          <a:bodyPr/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486400" y="0"/>
            <a:ext cx="1828800" cy="3502152"/>
          </a:xfrm>
        </p:spPr>
        <p:txBody>
          <a:bodyPr/>
          <a:lstStyle/>
          <a:p>
            <a:r>
              <a:rPr lang="en-US" dirty="0" smtClean="0"/>
              <a:t>Picture</a:t>
            </a:r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0"/>
            <a:ext cx="1828800" cy="3502152"/>
          </a:xfrm>
        </p:spPr>
        <p:txBody>
          <a:bodyPr/>
          <a:lstStyle/>
          <a:p>
            <a:r>
              <a:rPr lang="en-US" dirty="0" smtClean="0"/>
              <a:t>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038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3592286"/>
            <a:ext cx="9144000" cy="3265714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9144000" cy="3592287"/>
          </a:xfrm>
        </p:spPr>
        <p:txBody>
          <a:bodyPr/>
          <a:lstStyle/>
          <a:p>
            <a:r>
              <a:rPr lang="en-US" dirty="0" smtClean="0"/>
              <a:t>CHART OR PICTURE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592286"/>
            <a:ext cx="8229600" cy="102178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4614070"/>
            <a:ext cx="8229600" cy="1986558"/>
          </a:xfrm>
        </p:spPr>
        <p:txBody>
          <a:bodyPr numCol="2" spcCol="457200">
            <a:normAutofit/>
          </a:bodyPr>
          <a:lstStyle>
            <a:lvl1pPr marL="0" indent="0">
              <a:lnSpc>
                <a:spcPts val="1775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marL="523494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23544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80744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37944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34321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3478163"/>
            <a:ext cx="9144000" cy="337983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3478164"/>
          </a:xfrm>
        </p:spPr>
        <p:txBody>
          <a:bodyPr/>
          <a:lstStyle/>
          <a:p>
            <a:r>
              <a:rPr lang="en-US" dirty="0" smtClean="0"/>
              <a:t>CHART OR PICTURE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630194"/>
            <a:ext cx="2509447" cy="102178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STYLES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1" y="4651978"/>
            <a:ext cx="2509446" cy="1986558"/>
          </a:xfrm>
        </p:spPr>
        <p:txBody>
          <a:bodyPr numCol="1" spcCol="457200">
            <a:norm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marL="523494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23544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80744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37944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177354" y="4651978"/>
            <a:ext cx="2509446" cy="1986558"/>
          </a:xfrm>
        </p:spPr>
        <p:txBody>
          <a:bodyPr numCol="1" spcCol="457200">
            <a:norm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marL="523494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23544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80744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37944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5"/>
          </p:nvPr>
        </p:nvSpPr>
        <p:spPr>
          <a:xfrm>
            <a:off x="3314512" y="4651978"/>
            <a:ext cx="2509446" cy="1986558"/>
          </a:xfrm>
        </p:spPr>
        <p:txBody>
          <a:bodyPr numCol="1" spcCol="457200">
            <a:normAutofit/>
          </a:bodyPr>
          <a:lstStyle>
            <a:lvl1pPr marL="171450" indent="-1714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marL="523494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23544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80744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37944" indent="0">
              <a:spcBef>
                <a:spcPts val="0"/>
              </a:spcBef>
              <a:spcAft>
                <a:spcPts val="1200"/>
              </a:spcAft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147258" y="4473827"/>
            <a:ext cx="0" cy="2159010"/>
          </a:xfrm>
          <a:prstGeom prst="line">
            <a:avLst/>
          </a:prstGeom>
          <a:ln w="12700" cmpd="sng">
            <a:solidFill>
              <a:srgbClr val="ED1C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6019800" y="4473827"/>
            <a:ext cx="0" cy="2159010"/>
          </a:xfrm>
          <a:prstGeom prst="line">
            <a:avLst/>
          </a:prstGeom>
          <a:ln w="12700" cmpd="sng">
            <a:solidFill>
              <a:srgbClr val="ED1C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314700" y="3630421"/>
            <a:ext cx="2509838" cy="1022350"/>
          </a:xfrm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buNone/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marL="457200" indent="0" algn="ctr">
              <a:lnSpc>
                <a:spcPct val="90000"/>
              </a:lnSpc>
              <a:buNone/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14400" indent="0" algn="ctr">
              <a:lnSpc>
                <a:spcPct val="90000"/>
              </a:lnSpc>
              <a:buNone/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71600" indent="0" algn="ctr">
              <a:lnSpc>
                <a:spcPct val="90000"/>
              </a:lnSpc>
              <a:buNone/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28800" indent="0" algn="ctr">
              <a:lnSpc>
                <a:spcPct val="90000"/>
              </a:lnSpc>
              <a:buNone/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 TITLES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176963" y="3630421"/>
            <a:ext cx="2509837" cy="1022350"/>
          </a:xfrm>
        </p:spPr>
        <p:txBody>
          <a:bodyPr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14400" indent="0" algn="ctr">
              <a:buNone/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71600" indent="0" algn="ctr">
              <a:buNone/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28800" indent="0" algn="ctr">
              <a:buNone/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 TITLE STYLES</a:t>
            </a:r>
          </a:p>
        </p:txBody>
      </p:sp>
    </p:spTree>
    <p:extLst>
      <p:ext uri="{BB962C8B-B14F-4D97-AF65-F5344CB8AC3E}">
        <p14:creationId xmlns:p14="http://schemas.microsoft.com/office/powerpoint/2010/main" val="568981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3460750" y="-1"/>
            <a:ext cx="5683250" cy="6858001"/>
          </a:xfrm>
        </p:spPr>
        <p:txBody>
          <a:bodyPr/>
          <a:lstStyle/>
          <a:p>
            <a:r>
              <a:rPr lang="en-US" dirty="0" smtClean="0"/>
              <a:t>CHART OR PICTURE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346075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36953" y="426873"/>
            <a:ext cx="3023515" cy="1021783"/>
          </a:xfrm>
        </p:spPr>
        <p:txBody>
          <a:bodyPr>
            <a:normAutofit/>
          </a:bodyPr>
          <a:lstStyle>
            <a:lvl1pPr algn="l">
              <a:lnSpc>
                <a:spcPct val="90000"/>
              </a:lnSpc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36953" y="1448656"/>
            <a:ext cx="3023515" cy="4955968"/>
          </a:xfrm>
        </p:spPr>
        <p:txBody>
          <a:bodyPr numCol="1" spcCol="731520">
            <a:normAutofit/>
          </a:bodyPr>
          <a:lstStyle>
            <a:lvl1pPr marL="219456" indent="-219456">
              <a:spcBef>
                <a:spcPts val="0"/>
              </a:spcBef>
              <a:spcAft>
                <a:spcPts val="1200"/>
              </a:spcAft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indent="-219456">
              <a:spcBef>
                <a:spcPts val="0"/>
              </a:spcBef>
              <a:spcAft>
                <a:spcPts val="1200"/>
              </a:spcAft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indent="-219456">
              <a:spcBef>
                <a:spcPts val="0"/>
              </a:spcBef>
              <a:spcAft>
                <a:spcPts val="1200"/>
              </a:spcAft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indent="-219456">
              <a:spcBef>
                <a:spcPts val="0"/>
              </a:spcBef>
              <a:spcAft>
                <a:spcPts val="1200"/>
              </a:spcAft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indent="-219456">
              <a:spcBef>
                <a:spcPts val="0"/>
              </a:spcBef>
              <a:spcAft>
                <a:spcPts val="1200"/>
              </a:spcAft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535836" y="4853936"/>
            <a:ext cx="1871986" cy="1871984"/>
            <a:chOff x="2050773" y="4853936"/>
            <a:chExt cx="1871986" cy="1871984"/>
          </a:xfrm>
        </p:grpSpPr>
        <p:sp>
          <p:nvSpPr>
            <p:cNvPr id="12" name="Oval 11"/>
            <p:cNvSpPr/>
            <p:nvPr/>
          </p:nvSpPr>
          <p:spPr>
            <a:xfrm>
              <a:off x="2131796" y="4927386"/>
              <a:ext cx="1714498" cy="1714496"/>
            </a:xfrm>
            <a:prstGeom prst="ellipse">
              <a:avLst/>
            </a:prstGeom>
            <a:gradFill flip="none" rotWithShape="1">
              <a:gsLst>
                <a:gs pos="100000">
                  <a:srgbClr val="ED1C24"/>
                </a:gs>
                <a:gs pos="0">
                  <a:srgbClr val="FC3B4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lvl="1" algn="ctr">
                <a:spcAft>
                  <a:spcPts val="600"/>
                </a:spcAft>
              </a:pPr>
              <a:endParaRPr lang="en-US" sz="1200" dirty="0">
                <a:solidFill>
                  <a:srgbClr val="FFFFFF"/>
                </a:solidFill>
                <a:latin typeface="Century Gothic" charset="0"/>
                <a:cs typeface="Century Gothic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050773" y="4853936"/>
              <a:ext cx="1871986" cy="187198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lvl="1" algn="ctr">
                <a:spcAft>
                  <a:spcPts val="600"/>
                </a:spcAft>
              </a:pPr>
              <a:endParaRPr lang="en-US" sz="1200" dirty="0">
                <a:solidFill>
                  <a:srgbClr val="FFFFFF"/>
                </a:solidFill>
                <a:latin typeface="Century Gothic" charset="0"/>
                <a:cs typeface="Century Gothic" charset="0"/>
              </a:endParaRPr>
            </a:p>
          </p:txBody>
        </p:sp>
      </p:grp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460625" y="5204473"/>
            <a:ext cx="2000250" cy="1200150"/>
          </a:xfrm>
        </p:spPr>
        <p:txBody>
          <a:bodyPr numCol="1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14400" indent="0" algn="ctr"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71600" indent="0" algn="ctr"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28800" indent="0" algn="ctr"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</a:t>
            </a:r>
          </a:p>
          <a:p>
            <a:pPr lvl="0"/>
            <a:r>
              <a:rPr lang="en-US" dirty="0" smtClean="0"/>
              <a:t>text styles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5040553" y="3970982"/>
            <a:ext cx="3669823" cy="2433641"/>
          </a:xfrm>
        </p:spPr>
        <p:txBody>
          <a:bodyPr numCol="1" anchor="t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marL="914400" indent="0" algn="ctr"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marL="1371600" indent="0" algn="ctr"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marL="1828800" indent="0" algn="ctr">
              <a:buNone/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</a:t>
            </a:r>
          </a:p>
          <a:p>
            <a:pPr lvl="0"/>
            <a:r>
              <a:rPr lang="en-US" dirty="0" smtClean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1090977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417576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1364846" y="3464963"/>
            <a:ext cx="6312417" cy="2673158"/>
          </a:xfrm>
        </p:spPr>
        <p:txBody>
          <a:bodyPr/>
          <a:lstStyle/>
          <a:p>
            <a:r>
              <a:rPr lang="en-US" dirty="0" smtClean="0"/>
              <a:t>CHART OR PICTURE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97501" y="333471"/>
            <a:ext cx="0" cy="1141921"/>
          </a:xfrm>
          <a:prstGeom prst="line">
            <a:avLst/>
          </a:prstGeom>
          <a:ln w="12700" cmpd="sng">
            <a:solidFill>
              <a:srgbClr val="ED1C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73904" y="396747"/>
            <a:ext cx="3023515" cy="1021783"/>
          </a:xfrm>
        </p:spPr>
        <p:txBody>
          <a:bodyPr anchor="ctr">
            <a:normAutofit/>
          </a:bodyPr>
          <a:lstStyle>
            <a:lvl1pPr algn="r">
              <a:lnSpc>
                <a:spcPct val="100000"/>
              </a:lnSpc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3886022" y="396875"/>
            <a:ext cx="4818541" cy="1077913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  <a:latin typeface="Century Gothic"/>
                <a:cs typeface="Century Gothic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Century Gothic"/>
                <a:cs typeface="Century Gothic"/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  <a:latin typeface="Century Gothic"/>
                <a:cs typeface="Century Gothic"/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071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005294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697501" y="333471"/>
            <a:ext cx="0" cy="1141921"/>
          </a:xfrm>
          <a:prstGeom prst="line">
            <a:avLst/>
          </a:prstGeom>
          <a:ln w="12700" cmpd="sng">
            <a:solidFill>
              <a:srgbClr val="ED1C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73904" y="396747"/>
            <a:ext cx="3023515" cy="1021783"/>
          </a:xfrm>
        </p:spPr>
        <p:txBody>
          <a:bodyPr anchor="ctr">
            <a:normAutofit/>
          </a:bodyPr>
          <a:lstStyle>
            <a:lvl1pPr algn="r">
              <a:lnSpc>
                <a:spcPct val="100000"/>
              </a:lnSpc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3886022" y="396875"/>
            <a:ext cx="4818541" cy="1077913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200">
                <a:solidFill>
                  <a:schemeClr val="bg1"/>
                </a:solidFill>
                <a:latin typeface="Century Gothic"/>
                <a:cs typeface="Century Gothic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Century Gothic"/>
                <a:cs typeface="Century Gothic"/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  <a:latin typeface="Century Gothic"/>
                <a:cs typeface="Century Gothic"/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80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82990"/>
          </a:xfrm>
        </p:spPr>
        <p:txBody>
          <a:bodyPr numCol="2" spcCol="731520">
            <a:normAutofit/>
          </a:bodyPr>
          <a:lstStyle>
            <a:lvl1pPr marL="219456" indent="-219456">
              <a:spcBef>
                <a:spcPts val="0"/>
              </a:spcBef>
              <a:spcAft>
                <a:spcPts val="1200"/>
              </a:spcAft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1pPr>
            <a:lvl2pPr indent="-219456">
              <a:spcBef>
                <a:spcPts val="0"/>
              </a:spcBef>
              <a:spcAft>
                <a:spcPts val="1200"/>
              </a:spcAft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2pPr>
            <a:lvl3pPr indent="-219456">
              <a:spcBef>
                <a:spcPts val="0"/>
              </a:spcBef>
              <a:spcAft>
                <a:spcPts val="1200"/>
              </a:spcAft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3pPr>
            <a:lvl4pPr indent="-219456">
              <a:spcBef>
                <a:spcPts val="0"/>
              </a:spcBef>
              <a:spcAft>
                <a:spcPts val="1200"/>
              </a:spcAft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4pPr>
            <a:lvl5pPr indent="-219456">
              <a:spcBef>
                <a:spcPts val="0"/>
              </a:spcBef>
              <a:spcAft>
                <a:spcPts val="1200"/>
              </a:spcAft>
              <a:defRPr sz="1200">
                <a:solidFill>
                  <a:srgbClr val="FFFFFF"/>
                </a:solidFill>
                <a:latin typeface="Century Gothic"/>
                <a:cs typeface="Century Gothic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40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7C664-A3D6-314E-A39D-0FE3CD1866A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8B360-83D0-F149-ACE2-59B5C598F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83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7C664-A3D6-314E-A39D-0FE3CD1866A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8B360-83D0-F149-ACE2-59B5C598F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0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61" r:id="rId6"/>
    <p:sldLayoutId id="2147483663" r:id="rId7"/>
    <p:sldLayoutId id="214748366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3754" y="4651977"/>
            <a:ext cx="2782893" cy="2174820"/>
          </a:xfrm>
        </p:spPr>
        <p:txBody>
          <a:bodyPr>
            <a:noAutofit/>
          </a:bodyPr>
          <a:lstStyle/>
          <a:p>
            <a:r>
              <a:rPr lang="en-US" dirty="0"/>
              <a:t>One of our most popular events, the Iron Chef Cooking Competition brings together </a:t>
            </a:r>
            <a:r>
              <a:rPr lang="en-US" dirty="0" smtClean="0"/>
              <a:t>JETAA members (and friends) from the Pacific Northwest for a friendly cooking competition!</a:t>
            </a:r>
          </a:p>
          <a:p>
            <a:r>
              <a:rPr lang="en-US" dirty="0" smtClean="0"/>
              <a:t>Each year, we have a secret ingredient for each participant’s Japanese or Japanese-inspired homemade dish. </a:t>
            </a:r>
          </a:p>
          <a:p>
            <a:endParaRPr lang="en-US" sz="900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 smtClean="0"/>
              <a:t>Great way to partner with local Japanese restaurants and stores for ingredients donations.</a:t>
            </a:r>
          </a:p>
          <a:p>
            <a:r>
              <a:rPr lang="en-US" dirty="0" smtClean="0"/>
              <a:t>Reach out to nearby chapters to give JETAA members the opportunity to branch out! </a:t>
            </a:r>
          </a:p>
          <a:p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idx="15"/>
          </p:nvPr>
        </p:nvSpPr>
        <p:spPr>
          <a:xfrm>
            <a:off x="3314512" y="4651978"/>
            <a:ext cx="2599400" cy="1986558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 smtClean="0"/>
              <a:t>We switch between Seattle and Portland each year as the hosting site.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 smtClean="0"/>
              <a:t>The secret ingredient is donated by a local Japanese restaurant.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dirty="0" smtClean="0"/>
              <a:t>Prizes are awarded for the categories of best: main dish, side dish, and dessert.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dirty="0" smtClean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smtClean="0"/>
              <a:t>Details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Tips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17208" y="2536016"/>
            <a:ext cx="34870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IRON CHEF</a:t>
            </a:r>
            <a:endParaRPr 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4" y="159791"/>
            <a:ext cx="1728173" cy="5159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7" y="35834"/>
            <a:ext cx="3279932" cy="908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855" y="77851"/>
            <a:ext cx="2042553" cy="15319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4" y="1068174"/>
            <a:ext cx="2903838" cy="21778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50" y="91312"/>
            <a:ext cx="2826320" cy="21197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827" y="1777923"/>
            <a:ext cx="2021580" cy="151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39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2362</TotalTime>
  <Words>123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Century Gothic</vt:lpstr>
      <vt:lpstr>Office Theme</vt:lpstr>
      <vt:lpstr>Description</vt:lpstr>
    </vt:vector>
  </TitlesOfParts>
  <Company>Athlon Media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Holmes</dc:creator>
  <cp:lastModifiedBy>Monica Yuki</cp:lastModifiedBy>
  <cp:revision>76</cp:revision>
  <cp:lastPrinted>2015-02-05T19:56:56Z</cp:lastPrinted>
  <dcterms:created xsi:type="dcterms:W3CDTF">2015-01-13T15:23:08Z</dcterms:created>
  <dcterms:modified xsi:type="dcterms:W3CDTF">2017-08-01T01:00:39Z</dcterms:modified>
</cp:coreProperties>
</file>