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0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embeddedFontLst>
    <p:embeddedFont>
      <p:font typeface="Helvetica Neue" panose="020B0604020202020204" charset="0"/>
      <p:regular r:id="rId6"/>
      <p:bold r:id="rId7"/>
      <p:italic r:id="rId8"/>
      <p:boldItalic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entury Gothic" panose="020B0502020202020204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29578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9637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31134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4175863a3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4175863a38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3694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 type="tx">
  <p:cSld name="TITLE_AND_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oogle Shape;13;p2"/>
          <p:cNvGrpSpPr/>
          <p:nvPr/>
        </p:nvGrpSpPr>
        <p:grpSpPr>
          <a:xfrm>
            <a:off x="0" y="0"/>
            <a:ext cx="3460750" cy="6858000"/>
            <a:chOff x="0" y="0"/>
            <a:chExt cx="3460750" cy="6858000"/>
          </a:xfrm>
        </p:grpSpPr>
        <p:sp>
          <p:nvSpPr>
            <p:cNvPr id="14" name="Google Shape;14;p2"/>
            <p:cNvSpPr/>
            <p:nvPr/>
          </p:nvSpPr>
          <p:spPr>
            <a:xfrm>
              <a:off x="0" y="0"/>
              <a:ext cx="3460750" cy="6858000"/>
            </a:xfrm>
            <a:prstGeom prst="rect">
              <a:avLst/>
            </a:prstGeom>
            <a:gradFill>
              <a:gsLst>
                <a:gs pos="0">
                  <a:srgbClr val="404040"/>
                </a:gs>
                <a:gs pos="100000">
                  <a:srgbClr val="262626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0" y="3249930"/>
              <a:ext cx="3460750" cy="3581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r>
                <a:rPr lang="en-US"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236953" y="426873"/>
            <a:ext cx="3023516" cy="102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entury Gothic"/>
              <a:buNone/>
              <a:defRPr sz="24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entury Gothic"/>
              <a:buNone/>
              <a:defRPr sz="24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entury Gothic"/>
              <a:buNone/>
              <a:defRPr sz="24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entury Gothic"/>
              <a:buNone/>
              <a:defRPr sz="24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entury Gothic"/>
              <a:buNone/>
              <a:defRPr sz="24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entury Gothic"/>
              <a:buNone/>
              <a:defRPr sz="24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entury Gothic"/>
              <a:buNone/>
              <a:defRPr sz="24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entury Gothic"/>
              <a:buNone/>
              <a:defRPr sz="24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entury Gothic"/>
              <a:buNone/>
              <a:defRPr sz="24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236953" y="1448655"/>
            <a:ext cx="3023516" cy="4955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3048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>
            <a:off x="2535834" y="4853935"/>
            <a:ext cx="1871989" cy="1871986"/>
            <a:chOff x="-1" y="0"/>
            <a:chExt cx="1871988" cy="1871984"/>
          </a:xfrm>
        </p:grpSpPr>
        <p:sp>
          <p:nvSpPr>
            <p:cNvPr id="19" name="Google Shape;19;p2"/>
            <p:cNvSpPr/>
            <p:nvPr/>
          </p:nvSpPr>
          <p:spPr>
            <a:xfrm>
              <a:off x="81022" y="73450"/>
              <a:ext cx="1714500" cy="1714496"/>
            </a:xfrm>
            <a:prstGeom prst="ellipse">
              <a:avLst/>
            </a:prstGeom>
            <a:gradFill>
              <a:gsLst>
                <a:gs pos="0">
                  <a:srgbClr val="FC3B47"/>
                </a:gs>
                <a:gs pos="100000">
                  <a:srgbClr val="ED1C24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-1" y="0"/>
              <a:ext cx="1871988" cy="1871984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Section Header">
  <p:cSld name="1_Section 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oogle Shape;22;p3"/>
          <p:cNvGrpSpPr/>
          <p:nvPr/>
        </p:nvGrpSpPr>
        <p:grpSpPr>
          <a:xfrm>
            <a:off x="0" y="3501607"/>
            <a:ext cx="9144000" cy="3379840"/>
            <a:chOff x="0" y="-1"/>
            <a:chExt cx="9144000" cy="3379839"/>
          </a:xfrm>
        </p:grpSpPr>
        <p:sp>
          <p:nvSpPr>
            <p:cNvPr id="23" name="Google Shape;23;p3"/>
            <p:cNvSpPr/>
            <p:nvPr/>
          </p:nvSpPr>
          <p:spPr>
            <a:xfrm>
              <a:off x="0" y="-1"/>
              <a:ext cx="9144000" cy="3379839"/>
            </a:xfrm>
            <a:prstGeom prst="rect">
              <a:avLst/>
            </a:prstGeom>
            <a:gradFill>
              <a:gsLst>
                <a:gs pos="0">
                  <a:srgbClr val="404040"/>
                </a:gs>
                <a:gs pos="100000">
                  <a:srgbClr val="262626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0" y="1510848"/>
              <a:ext cx="9144000" cy="3581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r>
                <a:rPr lang="en-US"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/>
            </a:p>
          </p:txBody>
        </p:sp>
      </p:grpSp>
      <p:sp>
        <p:nvSpPr>
          <p:cNvPr id="25" name="Google Shape;25;p3"/>
          <p:cNvSpPr txBox="1">
            <a:spLocks noGrp="1"/>
          </p:cNvSpPr>
          <p:nvPr>
            <p:ph type="body" idx="1"/>
          </p:nvPr>
        </p:nvSpPr>
        <p:spPr>
          <a:xfrm>
            <a:off x="113324" y="4001477"/>
            <a:ext cx="2509447" cy="279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26" name="Google Shape;26;p3"/>
          <p:cNvCxnSpPr/>
          <p:nvPr/>
        </p:nvCxnSpPr>
        <p:spPr>
          <a:xfrm flipH="1">
            <a:off x="2963891" y="3761127"/>
            <a:ext cx="1" cy="2929512"/>
          </a:xfrm>
          <a:prstGeom prst="straightConnector1">
            <a:avLst/>
          </a:prstGeom>
          <a:noFill/>
          <a:ln w="12700" cap="flat" cmpd="sng">
            <a:solidFill>
              <a:srgbClr val="ED1C24"/>
            </a:solidFill>
            <a:prstDash val="solid"/>
            <a:bevel/>
            <a:headEnd type="none" w="sm" len="sm"/>
            <a:tailEnd type="none" w="sm" len="sm"/>
          </a:ln>
        </p:spPr>
      </p:cxnSp>
      <p:cxnSp>
        <p:nvCxnSpPr>
          <p:cNvPr id="27" name="Google Shape;27;p3"/>
          <p:cNvCxnSpPr/>
          <p:nvPr/>
        </p:nvCxnSpPr>
        <p:spPr>
          <a:xfrm flipH="1">
            <a:off x="6159270" y="3761127"/>
            <a:ext cx="1" cy="2929512"/>
          </a:xfrm>
          <a:prstGeom prst="straightConnector1">
            <a:avLst/>
          </a:prstGeom>
          <a:noFill/>
          <a:ln w="12700" cap="flat" cmpd="sng">
            <a:solidFill>
              <a:srgbClr val="ED1C24"/>
            </a:solidFill>
            <a:prstDash val="solid"/>
            <a:bevel/>
            <a:headEnd type="none" w="sm" len="sm"/>
            <a:tailEnd type="none" w="sm" len="sm"/>
          </a:ln>
        </p:spPr>
      </p:cxnSp>
      <p:sp>
        <p:nvSpPr>
          <p:cNvPr id="28" name="Google Shape;28;p3"/>
          <p:cNvSpPr txBox="1"/>
          <p:nvPr/>
        </p:nvSpPr>
        <p:spPr>
          <a:xfrm>
            <a:off x="3307121" y="3544224"/>
            <a:ext cx="2509448" cy="433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entury Gothic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Details</a:t>
            </a:r>
            <a:endParaRPr sz="24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" name="Google Shape;29;p3"/>
          <p:cNvSpPr txBox="1"/>
          <p:nvPr/>
        </p:nvSpPr>
        <p:spPr>
          <a:xfrm>
            <a:off x="6503026" y="3567670"/>
            <a:ext cx="2509448" cy="433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entury Gothic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Tips</a:t>
            </a:r>
            <a:endParaRPr sz="24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" name="Google Shape;30;p3"/>
          <p:cNvSpPr txBox="1">
            <a:spLocks noGrp="1"/>
          </p:cNvSpPr>
          <p:nvPr>
            <p:ph type="body" idx="2"/>
          </p:nvPr>
        </p:nvSpPr>
        <p:spPr>
          <a:xfrm>
            <a:off x="6504081" y="3978031"/>
            <a:ext cx="2509447" cy="279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3"/>
          <p:cNvSpPr txBox="1"/>
          <p:nvPr/>
        </p:nvSpPr>
        <p:spPr>
          <a:xfrm>
            <a:off x="113324" y="3567669"/>
            <a:ext cx="2509448" cy="433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entury Gothic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Description</a:t>
            </a:r>
            <a:endParaRPr sz="24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" name="Google Shape;32;p3"/>
          <p:cNvSpPr txBox="1">
            <a:spLocks noGrp="1"/>
          </p:cNvSpPr>
          <p:nvPr>
            <p:ph type="body" idx="3"/>
          </p:nvPr>
        </p:nvSpPr>
        <p:spPr>
          <a:xfrm>
            <a:off x="3477418" y="4001476"/>
            <a:ext cx="2509447" cy="279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Google Shape;7;p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0" y="3249930"/>
              <a:ext cx="9144000" cy="3581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r>
                <a:rPr lang="en-US"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/>
            </a:p>
          </p:txBody>
        </p:sp>
      </p:grpSp>
      <p:sp>
        <p:nvSpPr>
          <p:cNvPr id="9" name="Google Shape;9;p1"/>
          <p:cNvSpPr txBox="1">
            <a:spLocks noGrp="1"/>
          </p:cNvSpPr>
          <p:nvPr>
            <p:ph type="title"/>
          </p:nvPr>
        </p:nvSpPr>
        <p:spPr>
          <a:xfrm>
            <a:off x="685800" y="2699062"/>
            <a:ext cx="7772400" cy="1470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entury Gothic"/>
              <a:buNone/>
              <a:defRPr sz="24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entury Gothic"/>
              <a:buNone/>
              <a:defRPr sz="24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entury Gothic"/>
              <a:buNone/>
              <a:defRPr sz="24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entury Gothic"/>
              <a:buNone/>
              <a:defRPr sz="24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entury Gothic"/>
              <a:buNone/>
              <a:defRPr sz="24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entury Gothic"/>
              <a:buNone/>
              <a:defRPr sz="24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entury Gothic"/>
              <a:buNone/>
              <a:defRPr sz="24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entury Gothic"/>
              <a:buNone/>
              <a:defRPr sz="24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entury Gothic"/>
              <a:buNone/>
              <a:defRPr sz="24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sldNum" idx="12"/>
          </p:nvPr>
        </p:nvSpPr>
        <p:spPr>
          <a:xfrm>
            <a:off x="6553200" y="6172200"/>
            <a:ext cx="21336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"/>
          <p:cNvSpPr txBox="1">
            <a:spLocks noGrp="1"/>
          </p:cNvSpPr>
          <p:nvPr>
            <p:ph type="title"/>
          </p:nvPr>
        </p:nvSpPr>
        <p:spPr>
          <a:xfrm>
            <a:off x="236953" y="426873"/>
            <a:ext cx="3023516" cy="102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entury Gothic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Great Lakes JETAA Job Fair </a:t>
            </a:r>
            <a:endParaRPr sz="24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1"/>
          </p:nvPr>
        </p:nvSpPr>
        <p:spPr>
          <a:xfrm>
            <a:off x="236953" y="1448655"/>
            <a:ext cx="3023516" cy="4955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it? </a:t>
            </a:r>
            <a:endParaRPr sz="1200" b="1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19456" marR="0" lvl="0" indent="-219456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Job Fair for local industry to come and interview potential bilingual and bicultural candidates </a:t>
            </a:r>
            <a:endParaRPr sz="12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19456" marR="0" lvl="0" indent="-219456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Good way to get connected with Japanese businesses in your area</a:t>
            </a:r>
            <a:endParaRPr sz="12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Details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year will be the 3</a:t>
            </a:r>
            <a:r>
              <a:rPr lang="en-US" sz="1200" b="0" i="0" u="none" strike="noStrike" cap="none" baseline="30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rd</a:t>
            </a:r>
            <a:r>
              <a:rPr lang="en-US" sz="1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Job Fair, and we have expanded</a:t>
            </a:r>
            <a:r>
              <a:rPr lang="en-US"/>
              <a:t> </a:t>
            </a:r>
            <a:r>
              <a:rPr lang="en-US" sz="1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each run of the fair 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year, due to past success, we will </a:t>
            </a:r>
            <a:r>
              <a:rPr lang="en-US"/>
              <a:t>turn</a:t>
            </a:r>
            <a:r>
              <a:rPr lang="en-US" sz="1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the fair into a co-sponsored event with companies we worked closely with in the past 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Best news—we’re already receiving emails showing interest in the next fair from companies </a:t>
            </a:r>
            <a:endParaRPr sz="12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19456" marR="0" lvl="0" indent="-143256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9" name="Google Shape;39;p4"/>
          <p:cNvPicPr preferRelativeResize="0"/>
          <p:nvPr/>
        </p:nvPicPr>
        <p:blipFill rotWithShape="1">
          <a:blip r:embed="rId3">
            <a:alphaModFix/>
          </a:blip>
          <a:srcRect l="25579" r="7454"/>
          <a:stretch/>
        </p:blipFill>
        <p:spPr>
          <a:xfrm>
            <a:off x="3462291" y="1340527"/>
            <a:ext cx="3068384" cy="3053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18386" y="3690797"/>
            <a:ext cx="4412335" cy="2940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36912" y="245505"/>
            <a:ext cx="3807088" cy="2537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86577" y="80643"/>
            <a:ext cx="1207363" cy="1188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852691" y="5251881"/>
            <a:ext cx="121920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5"/>
          <p:cNvSpPr txBox="1">
            <a:spLocks noGrp="1"/>
          </p:cNvSpPr>
          <p:nvPr>
            <p:ph type="body" idx="1"/>
          </p:nvPr>
        </p:nvSpPr>
        <p:spPr>
          <a:xfrm>
            <a:off x="113324" y="4001477"/>
            <a:ext cx="2509447" cy="279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Hold an event (Bowling, museum viewing, sushi eating, whatever!) in several places at the same time 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GLJETAA is working on rolling out this event style this year—it’s a member idea we are test running 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Possible cross country geosync events…? ☺ </a:t>
            </a:r>
            <a:endParaRPr sz="12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" name="Google Shape;49;p5"/>
          <p:cNvSpPr txBox="1">
            <a:spLocks noGrp="1"/>
          </p:cNvSpPr>
          <p:nvPr>
            <p:ph type="body" idx="2"/>
          </p:nvPr>
        </p:nvSpPr>
        <p:spPr>
          <a:xfrm>
            <a:off x="6504081" y="3978031"/>
            <a:ext cx="2509447" cy="279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If using FB for events, create a separate event for each location—this helps you see who is going where! 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Make it competitive! If you’re bowling have each region send in scores 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Have member post photos as the event is happening 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Even if you can’t do same time, still do same</a:t>
            </a:r>
            <a:r>
              <a:rPr lang="en-US"/>
              <a:t>-</a:t>
            </a:r>
            <a:r>
              <a:rPr lang="en-US" sz="1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day events! </a:t>
            </a:r>
            <a:endParaRPr sz="12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" name="Google Shape;50;p5"/>
          <p:cNvSpPr txBox="1">
            <a:spLocks noGrp="1"/>
          </p:cNvSpPr>
          <p:nvPr>
            <p:ph type="body" idx="3"/>
          </p:nvPr>
        </p:nvSpPr>
        <p:spPr>
          <a:xfrm>
            <a:off x="3477418" y="4001476"/>
            <a:ext cx="2509447" cy="279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Choose an activity all locations can do 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Post the event on your event platform 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Choose a designated ‘leader’ for that regions event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GREAT for regions who cover huge amounts of land </a:t>
            </a:r>
            <a:endParaRPr sz="12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1" name="Google Shape;5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324" y="133165"/>
            <a:ext cx="1221703" cy="1202923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5"/>
          <p:cNvSpPr/>
          <p:nvPr/>
        </p:nvSpPr>
        <p:spPr>
          <a:xfrm>
            <a:off x="1543187" y="133165"/>
            <a:ext cx="705193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Geosynchronous Events</a:t>
            </a:r>
            <a:endParaRPr sz="4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" name="Google Shape;53;p5" descr="Image may contain: 1 person, screen and indoo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60628" y="1056495"/>
            <a:ext cx="3255076" cy="2441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5" descr="Image may contain: 5 people, people smiling, people standing and indoor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70092" y="1008095"/>
            <a:ext cx="3319609" cy="24897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236953" y="426873"/>
            <a:ext cx="3023400" cy="1021800"/>
          </a:xfrm>
          <a:prstGeom prst="rect">
            <a:avLst/>
          </a:prstGeom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Japanese Film Screenings</a:t>
            </a:r>
            <a:endParaRPr/>
          </a:p>
        </p:txBody>
      </p:sp>
      <p:sp>
        <p:nvSpPr>
          <p:cNvPr id="60" name="Google Shape;60;p6"/>
          <p:cNvSpPr txBox="1">
            <a:spLocks noGrp="1"/>
          </p:cNvSpPr>
          <p:nvPr>
            <p:ph type="body" idx="1"/>
          </p:nvPr>
        </p:nvSpPr>
        <p:spPr>
          <a:xfrm>
            <a:off x="236953" y="1448680"/>
            <a:ext cx="3023400" cy="49560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Members gather for Japanese-made or Japan-themed film screenings at local theaters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</a:pPr>
            <a:r>
              <a:rPr lang="en-US">
                <a:solidFill>
                  <a:schemeClr val="lt1"/>
                </a:solidFill>
              </a:rPr>
              <a:t>Anime screenings are popular</a:t>
            </a:r>
            <a:endParaRPr>
              <a:solidFill>
                <a:schemeClr val="lt1"/>
              </a:solidFill>
            </a:endParaRPr>
          </a:p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</a:pPr>
            <a:r>
              <a:rPr lang="en-US">
                <a:solidFill>
                  <a:schemeClr val="lt1"/>
                </a:solidFill>
              </a:rPr>
              <a:t>Choose standalone films with wide appeal</a:t>
            </a:r>
            <a:endParaRPr>
              <a:solidFill>
                <a:schemeClr val="lt1"/>
              </a:solidFill>
            </a:endParaRPr>
          </a:p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</a:pPr>
            <a:r>
              <a:rPr lang="en-US">
                <a:solidFill>
                  <a:schemeClr val="lt1"/>
                </a:solidFill>
              </a:rPr>
              <a:t>GKIDS (Studio Ghibli Fest), Eleven Arts, Funimation all have many anime screenings throughout N. America</a:t>
            </a:r>
            <a:endParaRPr>
              <a:solidFill>
                <a:schemeClr val="lt1"/>
              </a:solidFill>
            </a:endParaRPr>
          </a:p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</a:pPr>
            <a:r>
              <a:rPr lang="en-US">
                <a:solidFill>
                  <a:schemeClr val="lt1"/>
                </a:solidFill>
              </a:rPr>
              <a:t>Check independent theaters for relevant listings</a:t>
            </a:r>
            <a:endParaRPr>
              <a:solidFill>
                <a:schemeClr val="lt1"/>
              </a:solidFill>
            </a:endParaRPr>
          </a:p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</a:pPr>
            <a:r>
              <a:rPr lang="en-US">
                <a:solidFill>
                  <a:schemeClr val="lt1"/>
                </a:solidFill>
              </a:rPr>
              <a:t>Consider visiting a cafe after screenings to discuss themes, etc.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Films don’t have to be 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Japan-themed! Just have fun.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pic>
        <p:nvPicPr>
          <p:cNvPr id="61" name="Google Shape;61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3199" y="5281774"/>
            <a:ext cx="1195076" cy="102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16100" y="2279629"/>
            <a:ext cx="3175502" cy="4234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24649" y="602724"/>
            <a:ext cx="2876721" cy="2157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301</Words>
  <Application>Microsoft Office PowerPoint</Application>
  <PresentationFormat>On-screen Show (4:3)</PresentationFormat>
  <Paragraphs>32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Helvetica Neue</vt:lpstr>
      <vt:lpstr>Calibri</vt:lpstr>
      <vt:lpstr>Century Gothic</vt:lpstr>
      <vt:lpstr>Default</vt:lpstr>
      <vt:lpstr>Great Lakes JETAA Job Fair </vt:lpstr>
      <vt:lpstr>PowerPoint Presentation</vt:lpstr>
      <vt:lpstr>Japanese Film Screenings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Great Lakes JETAA Job Fair </dc:title>
  <dc:creator>Faye V</dc:creator>
  <cp:lastModifiedBy>Faye V</cp:lastModifiedBy>
  <cp:revision>1</cp:revision>
  <dcterms:modified xsi:type="dcterms:W3CDTF">2018-09-11T22:58:10Z</dcterms:modified>
</cp:coreProperties>
</file>