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47" d="100"/>
          <a:sy n="47" d="100"/>
        </p:scale>
        <p:origin x="34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1" name="Shape 17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826456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3"/>
          <p:cNvGrpSpPr/>
          <p:nvPr/>
        </p:nvGrpSpPr>
        <p:grpSpPr>
          <a:xfrm>
            <a:off x="0" y="0"/>
            <a:ext cx="3460750" cy="6858000"/>
            <a:chOff x="0" y="0"/>
            <a:chExt cx="3460750" cy="6858000"/>
          </a:xfrm>
        </p:grpSpPr>
        <p:sp>
          <p:nvSpPr>
            <p:cNvPr id="61" name="Shape 61"/>
            <p:cNvSpPr/>
            <p:nvPr/>
          </p:nvSpPr>
          <p:spPr>
            <a:xfrm>
              <a:off x="0" y="0"/>
              <a:ext cx="3460750" cy="6858000"/>
            </a:xfrm>
            <a:prstGeom prst="rect">
              <a:avLst/>
            </a:prstGeom>
            <a:gradFill flip="none" rotWithShape="1">
              <a:gsLst>
                <a:gs pos="0">
                  <a:srgbClr val="404040"/>
                </a:gs>
                <a:gs pos="100000">
                  <a:srgbClr val="26262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" name="Shape 62"/>
            <p:cNvSpPr/>
            <p:nvPr/>
          </p:nvSpPr>
          <p:spPr>
            <a:xfrm>
              <a:off x="0" y="3249930"/>
              <a:ext cx="3460750" cy="3581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 </a:t>
              </a:r>
            </a:p>
          </p:txBody>
        </p:sp>
      </p:grpSp>
      <p:sp>
        <p:nvSpPr>
          <p:cNvPr id="64" name="Shape 64"/>
          <p:cNvSpPr>
            <a:spLocks noGrp="1"/>
          </p:cNvSpPr>
          <p:nvPr>
            <p:ph type="title"/>
          </p:nvPr>
        </p:nvSpPr>
        <p:spPr>
          <a:xfrm>
            <a:off x="236953" y="426873"/>
            <a:ext cx="3023516" cy="1021784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</a:lvl1pPr>
          </a:lstStyle>
          <a:p>
            <a:r>
              <a:t>Title Text</a:t>
            </a:r>
          </a:p>
        </p:txBody>
      </p:sp>
      <p:sp>
        <p:nvSpPr>
          <p:cNvPr id="65" name="Shape 65"/>
          <p:cNvSpPr>
            <a:spLocks noGrp="1"/>
          </p:cNvSpPr>
          <p:nvPr>
            <p:ph type="body" sz="half" idx="1"/>
          </p:nvPr>
        </p:nvSpPr>
        <p:spPr>
          <a:xfrm>
            <a:off x="236953" y="1448655"/>
            <a:ext cx="3023516" cy="4955969"/>
          </a:xfrm>
          <a:prstGeom prst="rect">
            <a:avLst/>
          </a:prstGeom>
        </p:spPr>
        <p:txBody>
          <a:bodyPr/>
          <a:lstStyle>
            <a:lvl1pPr marL="219456" indent="-219456">
              <a:spcBef>
                <a:spcPts val="1200"/>
              </a:spcBef>
              <a:defRPr sz="1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indent="-219455">
              <a:spcBef>
                <a:spcPts val="1200"/>
              </a:spcBef>
              <a:defRPr sz="1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143000" indent="-219455">
              <a:spcBef>
                <a:spcPts val="1200"/>
              </a:spcBef>
              <a:defRPr sz="1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600200" indent="-219455">
              <a:spcBef>
                <a:spcPts val="1200"/>
              </a:spcBef>
              <a:defRPr sz="1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57400" indent="-219455">
              <a:spcBef>
                <a:spcPts val="1200"/>
              </a:spcBef>
              <a:defRPr sz="1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grpSp>
        <p:nvGrpSpPr>
          <p:cNvPr id="68" name="Group 68"/>
          <p:cNvGrpSpPr/>
          <p:nvPr/>
        </p:nvGrpSpPr>
        <p:grpSpPr>
          <a:xfrm>
            <a:off x="2535835" y="4853935"/>
            <a:ext cx="1871987" cy="1871985"/>
            <a:chOff x="0" y="0"/>
            <a:chExt cx="1871986" cy="1871983"/>
          </a:xfrm>
        </p:grpSpPr>
        <p:sp>
          <p:nvSpPr>
            <p:cNvPr id="66" name="Shape 66"/>
            <p:cNvSpPr/>
            <p:nvPr/>
          </p:nvSpPr>
          <p:spPr>
            <a:xfrm>
              <a:off x="81022" y="73450"/>
              <a:ext cx="1714500" cy="1714496"/>
            </a:xfrm>
            <a:prstGeom prst="ellipse">
              <a:avLst/>
            </a:prstGeom>
            <a:gradFill flip="none" rotWithShape="1">
              <a:gsLst>
                <a:gs pos="0">
                  <a:srgbClr val="FC3B47"/>
                </a:gs>
                <a:gs pos="100000">
                  <a:srgbClr val="ED1C24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spcBef>
                  <a:spcPts val="600"/>
                </a:spcBef>
                <a:defRPr sz="12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67" name="Shape 67"/>
            <p:cNvSpPr/>
            <p:nvPr/>
          </p:nvSpPr>
          <p:spPr>
            <a:xfrm>
              <a:off x="-1" y="0"/>
              <a:ext cx="1871988" cy="1871984"/>
            </a:xfrm>
            <a:prstGeom prst="ellipse">
              <a:avLst/>
            </a:prstGeom>
            <a:noFill/>
            <a:ln w="9525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spcBef>
                  <a:spcPts val="600"/>
                </a:spcBef>
                <a:defRPr sz="12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513159" y="685798"/>
            <a:ext cx="6000751" cy="29718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b"/>
          <a:lstStyle>
            <a:lvl1pPr>
              <a:defRPr sz="3600"/>
            </a:lvl1pPr>
          </a:lstStyle>
          <a:p>
            <a:r>
              <a:t>Click to edit Master title style</a:t>
            </a:r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513159" y="3843866"/>
            <a:ext cx="4800601" cy="19473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 marL="0" indent="0">
              <a:buClrTx/>
              <a:buSzTx/>
              <a:buFontTx/>
              <a:buNone/>
              <a:defRPr sz="1575"/>
            </a:lvl1pPr>
          </a:lstStyle>
          <a:p>
            <a:r>
              <a:t>Click to edit Master subtitle style</a:t>
            </a:r>
          </a:p>
        </p:txBody>
      </p:sp>
      <p:sp>
        <p:nvSpPr>
          <p:cNvPr id="19" name="Shape 19"/>
          <p:cNvSpPr/>
          <p:nvPr/>
        </p:nvSpPr>
        <p:spPr>
          <a:xfrm flipH="1">
            <a:off x="6171009" y="8466"/>
            <a:ext cx="2857501" cy="3810002"/>
          </a:xfrm>
          <a:prstGeom prst="line">
            <a:avLst/>
          </a:prstGeom>
          <a:ln w="12700" cap="rnd">
            <a:solidFill>
              <a:srgbClr val="FFFFFF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0" name="Shape 20"/>
          <p:cNvSpPr/>
          <p:nvPr/>
        </p:nvSpPr>
        <p:spPr>
          <a:xfrm flipH="1">
            <a:off x="4581128" y="91544"/>
            <a:ext cx="4560492" cy="6080656"/>
          </a:xfrm>
          <a:prstGeom prst="line">
            <a:avLst/>
          </a:prstGeom>
          <a:ln w="12700" cap="rnd">
            <a:solidFill>
              <a:srgbClr val="FFFFFF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1" name="Shape 21"/>
          <p:cNvSpPr/>
          <p:nvPr/>
        </p:nvSpPr>
        <p:spPr>
          <a:xfrm flipH="1">
            <a:off x="5426868" y="228601"/>
            <a:ext cx="3714751" cy="4953001"/>
          </a:xfrm>
          <a:prstGeom prst="line">
            <a:avLst/>
          </a:prstGeom>
          <a:ln w="12700" cap="rnd">
            <a:solidFill>
              <a:srgbClr val="FFFFFF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2" name="Shape 22"/>
          <p:cNvSpPr/>
          <p:nvPr/>
        </p:nvSpPr>
        <p:spPr>
          <a:xfrm flipH="1">
            <a:off x="5501877" y="32278"/>
            <a:ext cx="3639743" cy="4852991"/>
          </a:xfrm>
          <a:prstGeom prst="line">
            <a:avLst/>
          </a:prstGeom>
          <a:ln w="31750" cap="rnd">
            <a:solidFill>
              <a:srgbClr val="FFFFFF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3" name="Shape 23"/>
          <p:cNvSpPr/>
          <p:nvPr/>
        </p:nvSpPr>
        <p:spPr>
          <a:xfrm flipH="1">
            <a:off x="5884069" y="609602"/>
            <a:ext cx="3257550" cy="4343399"/>
          </a:xfrm>
          <a:prstGeom prst="line">
            <a:avLst/>
          </a:prstGeom>
          <a:ln w="31750" cap="rnd">
            <a:solidFill>
              <a:srgbClr val="FFFFFF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xfrm>
            <a:off x="6553200" y="6217851"/>
            <a:ext cx="2133600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206595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  <a:noFill/>
        </p:grpSpPr>
        <p:sp>
          <p:nvSpPr>
            <p:cNvPr id="2" name="Shape 2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" name="Shape 3"/>
            <p:cNvSpPr/>
            <p:nvPr/>
          </p:nvSpPr>
          <p:spPr>
            <a:xfrm>
              <a:off x="0" y="3249930"/>
              <a:ext cx="9144000" cy="35814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 </a:t>
              </a:r>
            </a:p>
          </p:txBody>
        </p:sp>
      </p:grpSp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685800" y="2699062"/>
            <a:ext cx="7772400" cy="147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xfrm>
            <a:off x="6553200" y="617220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/>
          </p:cNvSpPr>
          <p:nvPr>
            <p:ph type="ctrTitle"/>
          </p:nvPr>
        </p:nvSpPr>
        <p:spPr>
          <a:xfrm>
            <a:off x="427433" y="597992"/>
            <a:ext cx="4658917" cy="1269339"/>
          </a:xfrm>
          <a:prstGeom prst="rect">
            <a:avLst/>
          </a:prstGeom>
        </p:spPr>
        <p:txBody>
          <a:bodyPr/>
          <a:lstStyle/>
          <a:p>
            <a:r>
              <a:rPr b="1" dirty="0">
                <a:solidFill>
                  <a:srgbClr val="FF0000"/>
                </a:solidFill>
              </a:rPr>
              <a:t>JETAA ALASKA</a:t>
            </a:r>
            <a:br>
              <a:rPr b="1" dirty="0">
                <a:solidFill>
                  <a:srgbClr val="FF0000"/>
                </a:solidFill>
              </a:rPr>
            </a:br>
            <a:r>
              <a:rPr b="1" dirty="0">
                <a:solidFill>
                  <a:srgbClr val="FF0000"/>
                </a:solidFill>
              </a:rPr>
              <a:t>Life up north</a:t>
            </a:r>
          </a:p>
        </p:txBody>
      </p:sp>
      <p:sp>
        <p:nvSpPr>
          <p:cNvPr id="186" name="Shape 186"/>
          <p:cNvSpPr>
            <a:spLocks noGrp="1"/>
          </p:cNvSpPr>
          <p:nvPr>
            <p:ph type="subTitle" sz="quarter" idx="1"/>
          </p:nvPr>
        </p:nvSpPr>
        <p:spPr>
          <a:xfrm>
            <a:off x="513159" y="3740149"/>
            <a:ext cx="4800601" cy="146050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90000"/>
              </a:lnSpc>
              <a:defRPr>
                <a:solidFill>
                  <a:srgbClr val="FFFFFF"/>
                </a:solidFill>
              </a:defRPr>
            </a:pPr>
            <a:r>
              <a:rPr sz="2000" dirty="0">
                <a:solidFill>
                  <a:schemeClr val="tx1"/>
                </a:solidFill>
              </a:rPr>
              <a:t>Created by Mari </a:t>
            </a:r>
            <a:r>
              <a:rPr sz="2000" dirty="0" err="1">
                <a:solidFill>
                  <a:schemeClr val="tx1"/>
                </a:solidFill>
              </a:rPr>
              <a:t>Rueter</a:t>
            </a:r>
            <a:r>
              <a:rPr sz="2000" dirty="0">
                <a:solidFill>
                  <a:schemeClr val="tx1"/>
                </a:solidFill>
              </a:rPr>
              <a:t>, Lea </a:t>
            </a:r>
            <a:r>
              <a:rPr sz="2000" dirty="0" err="1">
                <a:solidFill>
                  <a:schemeClr val="tx1"/>
                </a:solidFill>
              </a:rPr>
              <a:t>Rueter</a:t>
            </a:r>
            <a:r>
              <a:rPr sz="2000" dirty="0">
                <a:solidFill>
                  <a:schemeClr val="tx1"/>
                </a:solidFill>
              </a:rPr>
              <a:t>, &amp;</a:t>
            </a:r>
            <a:br>
              <a:rPr sz="2000" dirty="0">
                <a:solidFill>
                  <a:schemeClr val="tx1"/>
                </a:solidFill>
              </a:rPr>
            </a:br>
            <a:r>
              <a:rPr sz="2000" dirty="0">
                <a:solidFill>
                  <a:schemeClr val="tx1"/>
                </a:solidFill>
              </a:rPr>
              <a:t>				Chris Vaughan</a:t>
            </a:r>
          </a:p>
          <a:p>
            <a:pPr>
              <a:lnSpc>
                <a:spcPct val="90000"/>
              </a:lnSpc>
              <a:defRPr>
                <a:solidFill>
                  <a:srgbClr val="FFFFFF"/>
                </a:solidFill>
              </a:defRPr>
            </a:pPr>
            <a:endParaRPr sz="20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defRPr>
                <a:solidFill>
                  <a:srgbClr val="FFFFFF"/>
                </a:solidFill>
              </a:defRPr>
            </a:pPr>
            <a:r>
              <a:rPr sz="2000" dirty="0">
                <a:solidFill>
                  <a:schemeClr val="tx1"/>
                </a:solidFill>
              </a:rPr>
              <a:t>Presented by Chris Vaughan &amp;</a:t>
            </a:r>
            <a:br>
              <a:rPr sz="2000" dirty="0">
                <a:solidFill>
                  <a:schemeClr val="tx1"/>
                </a:solidFill>
              </a:rPr>
            </a:br>
            <a:r>
              <a:rPr sz="2000" dirty="0">
                <a:solidFill>
                  <a:schemeClr val="tx1"/>
                </a:solidFill>
              </a:rPr>
              <a:t>				John Smelter</a:t>
            </a:r>
          </a:p>
        </p:txBody>
      </p:sp>
      <p:pic>
        <p:nvPicPr>
          <p:cNvPr id="187" name="image1-smal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28032" y="1085595"/>
            <a:ext cx="4005073" cy="1963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02937" y="3252549"/>
            <a:ext cx="3255263" cy="24357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/>
          </p:cNvSpPr>
          <p:nvPr>
            <p:ph type="title"/>
          </p:nvPr>
        </p:nvSpPr>
        <p:spPr>
          <a:xfrm>
            <a:off x="3714971" y="241299"/>
            <a:ext cx="4735498" cy="11303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200"/>
            </a:lvl1pPr>
          </a:lstStyle>
          <a:p>
            <a:r>
              <a:rPr b="1" dirty="0">
                <a:solidFill>
                  <a:srgbClr val="FF0000"/>
                </a:solidFill>
              </a:rPr>
              <a:t>Departure dinner and welcome back reception</a:t>
            </a:r>
          </a:p>
        </p:txBody>
      </p:sp>
      <p:sp>
        <p:nvSpPr>
          <p:cNvPr id="191" name="Shape 191"/>
          <p:cNvSpPr>
            <a:spLocks noGrp="1"/>
          </p:cNvSpPr>
          <p:nvPr>
            <p:ph type="body" sz="half" idx="1"/>
          </p:nvPr>
        </p:nvSpPr>
        <p:spPr>
          <a:xfrm>
            <a:off x="190921" y="1048148"/>
            <a:ext cx="3159022" cy="3245867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dirty="0"/>
              <a:t>January 2018 – A combined departure dinner for a late departing JET and a welcome back reception for JETs who returned in fall of 2017.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dirty="0"/>
              <a:t>JETAA Alaska’s first official welcome back event in our chapter history.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dirty="0"/>
              <a:t>Generous support from the </a:t>
            </a:r>
            <a:r>
              <a:rPr b="1" dirty="0"/>
              <a:t>Consular Office of Japan in Anchorage </a:t>
            </a:r>
            <a:r>
              <a:rPr dirty="0"/>
              <a:t>for this event. They often are willing to jump in with financial assistance.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dirty="0"/>
              <a:t>Contact returning JETs early for setting up event.</a:t>
            </a:r>
          </a:p>
        </p:txBody>
      </p:sp>
      <p:pic>
        <p:nvPicPr>
          <p:cNvPr id="192" name="image3.jpg"/>
          <p:cNvPicPr>
            <a:picLocks noChangeAspect="1"/>
          </p:cNvPicPr>
          <p:nvPr/>
        </p:nvPicPr>
        <p:blipFill>
          <a:blip r:embed="rId2">
            <a:extLst/>
          </a:blip>
          <a:srcRect l="18182" r="14973" b="20499"/>
          <a:stretch>
            <a:fillRect/>
          </a:stretch>
        </p:blipFill>
        <p:spPr>
          <a:xfrm>
            <a:off x="4267306" y="1806066"/>
            <a:ext cx="2778055" cy="2478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age4-small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54282" y="4491990"/>
            <a:ext cx="3596187" cy="2022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1-small.png">
            <a:extLst>
              <a:ext uri="{FF2B5EF4-FFF2-40B4-BE49-F238E27FC236}">
                <a16:creationId xmlns:a16="http://schemas.microsoft.com/office/drawing/2014/main" id="{4A79429F-DB2A-40DF-B3F5-F0DCD18BED9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tretch>
            <a:fillRect/>
          </a:stretch>
        </p:blipFill>
        <p:spPr>
          <a:xfrm>
            <a:off x="2649150" y="5291763"/>
            <a:ext cx="1579075" cy="774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/>
          </p:cNvSpPr>
          <p:nvPr>
            <p:ph type="title"/>
          </p:nvPr>
        </p:nvSpPr>
        <p:spPr>
          <a:xfrm>
            <a:off x="3713558" y="28479"/>
            <a:ext cx="6400801" cy="1130301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b="1" dirty="0" err="1">
                <a:solidFill>
                  <a:srgbClr val="FF0000"/>
                </a:solidFill>
              </a:rPr>
              <a:t>JAa</a:t>
            </a:r>
            <a:r>
              <a:rPr b="1" dirty="0">
                <a:solidFill>
                  <a:srgbClr val="FF0000"/>
                </a:solidFill>
              </a:rPr>
              <a:t> </a:t>
            </a:r>
            <a:r>
              <a:rPr b="1" dirty="0" err="1">
                <a:solidFill>
                  <a:srgbClr val="FF0000"/>
                </a:solidFill>
              </a:rPr>
              <a:t>natsu</a:t>
            </a:r>
            <a:r>
              <a:rPr b="1" dirty="0">
                <a:solidFill>
                  <a:srgbClr val="FF0000"/>
                </a:solidFill>
              </a:rPr>
              <a:t> matsuri</a:t>
            </a:r>
          </a:p>
        </p:txBody>
      </p:sp>
      <p:sp>
        <p:nvSpPr>
          <p:cNvPr id="196" name="Shape 196"/>
          <p:cNvSpPr>
            <a:spLocks noGrp="1"/>
          </p:cNvSpPr>
          <p:nvPr>
            <p:ph type="body" sz="half" idx="1"/>
          </p:nvPr>
        </p:nvSpPr>
        <p:spPr>
          <a:xfrm>
            <a:off x="202262" y="538843"/>
            <a:ext cx="3145095" cy="4759778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>
              <a:lnSpc>
                <a:spcPct val="80000"/>
              </a:lnSpc>
              <a:defRPr sz="1700">
                <a:solidFill>
                  <a:srgbClr val="FFFFFF"/>
                </a:solidFill>
              </a:defRPr>
            </a:pPr>
            <a:r>
              <a:rPr dirty="0"/>
              <a:t>August 2018 - JETAA Alaska members volunteer at the </a:t>
            </a:r>
            <a:r>
              <a:rPr b="1" dirty="0"/>
              <a:t>Japan Alaska Association’s (JAA)</a:t>
            </a:r>
            <a:r>
              <a:rPr dirty="0"/>
              <a:t> Natsu Matsuri (AKA Summer Festival). </a:t>
            </a:r>
          </a:p>
          <a:p>
            <a:pPr>
              <a:lnSpc>
                <a:spcPct val="80000"/>
              </a:lnSpc>
              <a:defRPr sz="1700">
                <a:solidFill>
                  <a:srgbClr val="FFFFFF"/>
                </a:solidFill>
              </a:defRPr>
            </a:pPr>
            <a:r>
              <a:rPr dirty="0"/>
              <a:t>Introduce locals to Japanese culture and summer traditions.</a:t>
            </a:r>
          </a:p>
          <a:p>
            <a:pPr>
              <a:lnSpc>
                <a:spcPct val="80000"/>
              </a:lnSpc>
              <a:defRPr sz="1700">
                <a:solidFill>
                  <a:srgbClr val="FFFFFF"/>
                </a:solidFill>
              </a:defRPr>
            </a:pPr>
            <a:r>
              <a:rPr dirty="0"/>
              <a:t>Other JETAA members recruited to promote the JET Program. This was the first time we had a table at the festival.</a:t>
            </a:r>
          </a:p>
          <a:p>
            <a:pPr>
              <a:lnSpc>
                <a:spcPct val="80000"/>
              </a:lnSpc>
              <a:defRPr sz="1700">
                <a:solidFill>
                  <a:srgbClr val="FFFFFF"/>
                </a:solidFill>
              </a:defRPr>
            </a:pPr>
            <a:r>
              <a:rPr dirty="0"/>
              <a:t>Martial arts and flower arrangement demonstrations, Japanese food, traditional dance and music, as well as a quiz game to name a few things from our program.</a:t>
            </a:r>
          </a:p>
          <a:p>
            <a:pPr>
              <a:lnSpc>
                <a:spcPct val="80000"/>
              </a:lnSpc>
              <a:defRPr sz="1700">
                <a:solidFill>
                  <a:srgbClr val="FFFFFF"/>
                </a:solidFill>
              </a:defRPr>
            </a:pPr>
            <a:r>
              <a:rPr dirty="0"/>
              <a:t>Team up with other organizations involving relations to Japan!</a:t>
            </a:r>
            <a:br>
              <a:rPr dirty="0"/>
            </a:br>
            <a:r>
              <a:rPr dirty="0"/>
              <a:t>Reach out to members early!</a:t>
            </a:r>
            <a:br>
              <a:rPr dirty="0"/>
            </a:br>
            <a:r>
              <a:rPr dirty="0"/>
              <a:t>Social media is a great way to advertise.</a:t>
            </a:r>
            <a:br>
              <a:rPr dirty="0"/>
            </a:br>
            <a:r>
              <a:rPr dirty="0"/>
              <a:t>Appeal to different types of people.</a:t>
            </a:r>
          </a:p>
        </p:txBody>
      </p:sp>
      <p:pic>
        <p:nvPicPr>
          <p:cNvPr id="197" name="image5-small.jpg"/>
          <p:cNvPicPr>
            <a:picLocks noChangeAspect="1"/>
          </p:cNvPicPr>
          <p:nvPr/>
        </p:nvPicPr>
        <p:blipFill>
          <a:blip r:embed="rId2">
            <a:extLst/>
          </a:blip>
          <a:srcRect r="10587"/>
          <a:stretch>
            <a:fillRect/>
          </a:stretch>
        </p:blipFill>
        <p:spPr>
          <a:xfrm>
            <a:off x="5546067" y="1137251"/>
            <a:ext cx="2545452" cy="1601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age6-small.jpg"/>
          <p:cNvPicPr>
            <a:picLocks noChangeAspect="1"/>
          </p:cNvPicPr>
          <p:nvPr/>
        </p:nvPicPr>
        <p:blipFill>
          <a:blip r:embed="rId3">
            <a:extLst/>
          </a:blip>
          <a:srcRect l="5400" r="3296"/>
          <a:stretch>
            <a:fillRect/>
          </a:stretch>
        </p:blipFill>
        <p:spPr>
          <a:xfrm>
            <a:off x="6099701" y="4871115"/>
            <a:ext cx="2688337" cy="1656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age7-small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65081" y="2918732"/>
            <a:ext cx="3063127" cy="1723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1-small.png">
            <a:extLst>
              <a:ext uri="{FF2B5EF4-FFF2-40B4-BE49-F238E27FC236}">
                <a16:creationId xmlns:a16="http://schemas.microsoft.com/office/drawing/2014/main" id="{48FDFBE9-919F-4522-8AC0-B2CC8EF7E2A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tretch>
            <a:fillRect/>
          </a:stretch>
        </p:blipFill>
        <p:spPr>
          <a:xfrm>
            <a:off x="2649150" y="5291763"/>
            <a:ext cx="1579075" cy="774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age8-small.jpg"/>
          <p:cNvPicPr>
            <a:picLocks noChangeAspect="1"/>
          </p:cNvPicPr>
          <p:nvPr/>
        </p:nvPicPr>
        <p:blipFill>
          <a:blip r:embed="rId2">
            <a:extLst/>
          </a:blip>
          <a:srcRect r="18872"/>
          <a:stretch>
            <a:fillRect/>
          </a:stretch>
        </p:blipFill>
        <p:spPr>
          <a:xfrm>
            <a:off x="5770959" y="376027"/>
            <a:ext cx="3026665" cy="2098549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Shape 202"/>
          <p:cNvSpPr>
            <a:spLocks noGrp="1"/>
          </p:cNvSpPr>
          <p:nvPr>
            <p:ph type="title"/>
          </p:nvPr>
        </p:nvSpPr>
        <p:spPr>
          <a:xfrm>
            <a:off x="170260" y="438728"/>
            <a:ext cx="3617970" cy="1130301"/>
          </a:xfrm>
          <a:prstGeom prst="rect">
            <a:avLst/>
          </a:prstGeom>
        </p:spPr>
        <p:txBody>
          <a:bodyPr/>
          <a:lstStyle/>
          <a:p>
            <a:r>
              <a:rPr b="1" dirty="0">
                <a:solidFill>
                  <a:srgbClr val="FF0000"/>
                </a:solidFill>
              </a:rPr>
              <a:t>JAA welcome Picnic</a:t>
            </a:r>
          </a:p>
        </p:txBody>
      </p:sp>
      <p:sp>
        <p:nvSpPr>
          <p:cNvPr id="203" name="Shape 203"/>
          <p:cNvSpPr>
            <a:spLocks noGrp="1"/>
          </p:cNvSpPr>
          <p:nvPr>
            <p:ph type="body" sz="half" idx="1"/>
          </p:nvPr>
        </p:nvSpPr>
        <p:spPr>
          <a:xfrm>
            <a:off x="72462" y="1986352"/>
            <a:ext cx="3167628" cy="2676649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dirty="0"/>
              <a:t>June 2018 - JAA invited </a:t>
            </a:r>
            <a:r>
              <a:rPr b="1" dirty="0"/>
              <a:t>JETAA, Japanese-American Citizens League (JACL),</a:t>
            </a:r>
            <a:r>
              <a:rPr dirty="0"/>
              <a:t> and the visiting </a:t>
            </a:r>
            <a:r>
              <a:rPr b="1" dirty="0"/>
              <a:t>Japanese Self Defense Force</a:t>
            </a:r>
            <a:r>
              <a:rPr dirty="0"/>
              <a:t> to join a picnic.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dirty="0"/>
              <a:t>JETAA Alaska provided lawn games.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dirty="0"/>
              <a:t>A good opportunity to connect with others from the various Japanese communities.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dirty="0"/>
              <a:t>Taught others how to play American games.</a:t>
            </a:r>
          </a:p>
        </p:txBody>
      </p:sp>
      <p:pic>
        <p:nvPicPr>
          <p:cNvPr id="204" name="image9-small.jpg"/>
          <p:cNvPicPr>
            <a:picLocks noChangeAspect="1"/>
          </p:cNvPicPr>
          <p:nvPr/>
        </p:nvPicPr>
        <p:blipFill>
          <a:blip r:embed="rId3">
            <a:extLst/>
          </a:blip>
          <a:srcRect t="16608"/>
          <a:stretch>
            <a:fillRect/>
          </a:stretch>
        </p:blipFill>
        <p:spPr>
          <a:xfrm>
            <a:off x="3771700" y="2691420"/>
            <a:ext cx="3626891" cy="17012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age10-small.jpg"/>
          <p:cNvPicPr>
            <a:picLocks noChangeAspect="1"/>
          </p:cNvPicPr>
          <p:nvPr/>
        </p:nvPicPr>
        <p:blipFill>
          <a:blip r:embed="rId4">
            <a:extLst/>
          </a:blip>
          <a:srcRect r="15859" b="17084"/>
          <a:stretch>
            <a:fillRect/>
          </a:stretch>
        </p:blipFill>
        <p:spPr>
          <a:xfrm>
            <a:off x="5335313" y="4826399"/>
            <a:ext cx="3282697" cy="1819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1-small.png">
            <a:extLst>
              <a:ext uri="{FF2B5EF4-FFF2-40B4-BE49-F238E27FC236}">
                <a16:creationId xmlns:a16="http://schemas.microsoft.com/office/drawing/2014/main" id="{1C8A2FBD-61C2-49AB-A36B-54B6783DA21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tretch>
            <a:fillRect/>
          </a:stretch>
        </p:blipFill>
        <p:spPr>
          <a:xfrm>
            <a:off x="2649150" y="5291763"/>
            <a:ext cx="1579075" cy="774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1365</TotalTime>
  <Words>241</Words>
  <Application>Microsoft Office PowerPoint</Application>
  <PresentationFormat>On-screen Show (4:3)</PresentationFormat>
  <Paragraphs>20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Century Gothic</vt:lpstr>
      <vt:lpstr>Helvetica Neue</vt:lpstr>
      <vt:lpstr>Default</vt:lpstr>
      <vt:lpstr>JETAA ALASKA Life up north</vt:lpstr>
      <vt:lpstr>Departure dinner and welcome back reception</vt:lpstr>
      <vt:lpstr>JAa natsu matsuri</vt:lpstr>
      <vt:lpstr>JAA welcome Picnic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Monica Yuki</dc:creator>
  <cp:lastModifiedBy>Monica </cp:lastModifiedBy>
  <cp:revision>9</cp:revision>
  <dcterms:modified xsi:type="dcterms:W3CDTF">2018-09-14T04:19:09Z</dcterms:modified>
</cp:coreProperties>
</file>